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2.xml" ContentType="application/vnd.openxmlformats-officedocument.presentationml.tags+xml"/>
  <Override PartName="/ppt/notesSlides/notesSlide1.xml" ContentType="application/vnd.openxmlformats-officedocument.presentationml.notesSlide+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notesSlides/notesSlide3.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1.xml" ContentType="application/vnd.openxmlformats-officedocument.presentationml.tags+xml"/>
  <Override PartName="/ppt/notesSlides/notesSlide8.xml" ContentType="application/vnd.openxmlformats-officedocument.presentationml.notesSlide+xml"/>
  <Override PartName="/ppt/tags/tag3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33.xml" ContentType="application/vnd.openxmlformats-officedocument.presentationml.tag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23"/>
  </p:notesMasterIdLst>
  <p:handoutMasterIdLst>
    <p:handoutMasterId r:id="rId24"/>
  </p:handoutMasterIdLst>
  <p:sldIdLst>
    <p:sldId id="256" r:id="rId5"/>
    <p:sldId id="257" r:id="rId6"/>
    <p:sldId id="271" r:id="rId7"/>
    <p:sldId id="272" r:id="rId8"/>
    <p:sldId id="259" r:id="rId9"/>
    <p:sldId id="270" r:id="rId10"/>
    <p:sldId id="269" r:id="rId11"/>
    <p:sldId id="268" r:id="rId12"/>
    <p:sldId id="275" r:id="rId13"/>
    <p:sldId id="260" r:id="rId14"/>
    <p:sldId id="261" r:id="rId15"/>
    <p:sldId id="273" r:id="rId16"/>
    <p:sldId id="266" r:id="rId17"/>
    <p:sldId id="274" r:id="rId18"/>
    <p:sldId id="263" r:id="rId19"/>
    <p:sldId id="264" r:id="rId20"/>
    <p:sldId id="265" r:id="rId21"/>
    <p:sldId id="276" r:id="rId22"/>
  </p:sldIdLst>
  <p:sldSz cx="12192000" cy="6858000"/>
  <p:notesSz cx="6858000" cy="9144000"/>
  <p:custDataLst>
    <p:tags r:id="rId2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jWxOUHNcYiOBdiIIrFjMRbrqw70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CA2383F-23E8-4AA3-980A-0A41F5E313CB}" v="1" dt="2024-10-16T15:03:31.1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62" y="43"/>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customschemas.google.com/relationships/presentationmetadata" Target="metadata"/><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06A1BB-9223-B449-4231-BA424C7D8D1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C1537B4-9245-C93A-0E52-0D7E1D2041A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6DC9F3-863E-491D-88EF-45F9DA1370E4}" type="datetimeFigureOut">
              <a:rPr lang="en-US" smtClean="0"/>
              <a:t>10/27/2025</a:t>
            </a:fld>
            <a:endParaRPr lang="en-US"/>
          </a:p>
        </p:txBody>
      </p:sp>
      <p:sp>
        <p:nvSpPr>
          <p:cNvPr id="4" name="Footer Placeholder 3">
            <a:extLst>
              <a:ext uri="{FF2B5EF4-FFF2-40B4-BE49-F238E27FC236}">
                <a16:creationId xmlns:a16="http://schemas.microsoft.com/office/drawing/2014/main" id="{E296699C-6EAF-3978-90C2-F6399370D4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3367234-9187-4A9A-0F1D-EBE86115A51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81364DA-FB2D-4ADC-9008-EDD3AAAEE379}" type="slidenum">
              <a:rPr lang="en-US" smtClean="0"/>
              <a:t>‹#›</a:t>
            </a:fld>
            <a:endParaRPr lang="en-US"/>
          </a:p>
        </p:txBody>
      </p:sp>
    </p:spTree>
    <p:extLst>
      <p:ext uri="{BB962C8B-B14F-4D97-AF65-F5344CB8AC3E}">
        <p14:creationId xmlns:p14="http://schemas.microsoft.com/office/powerpoint/2010/main" val="3397802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There are two title slide options: One with photos (here)</a:t>
            </a:r>
            <a:endParaRPr b="1"/>
          </a:p>
        </p:txBody>
      </p:sp>
      <p:sp>
        <p:nvSpPr>
          <p:cNvPr id="101" name="Google Shape;10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You may want to highlight an image – and use the picture to tell a story. This slide allows you to do that, using elements from the IAFF Brand. This slide can also be inserted from NEW SLIDE with blue or navy as a background.</a:t>
            </a: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42557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800" b="1">
                <a:solidFill>
                  <a:srgbClr val="0A0A2B"/>
                </a:solidFill>
                <a:effectLst/>
                <a:latin typeface="Rustica"/>
              </a:rPr>
              <a:t>The new icon style utilizes a simplistic outline style that ties back into the outlined ‘stamp’ version of the logo. Any color from the primary and secondary palettes can be applied to icons. Additional icons are available in the Communications Division </a:t>
            </a:r>
            <a:r>
              <a:rPr lang="en-US" sz="1800" b="1" err="1">
                <a:solidFill>
                  <a:srgbClr val="0A0A2B"/>
                </a:solidFill>
                <a:effectLst/>
                <a:latin typeface="Rustica"/>
              </a:rPr>
              <a:t>Sharepoint</a:t>
            </a:r>
            <a:r>
              <a:rPr lang="en-US" sz="1800" b="1">
                <a:solidFill>
                  <a:srgbClr val="0A0A2B"/>
                </a:solidFill>
                <a:effectLst/>
                <a:latin typeface="Rustica"/>
              </a:rPr>
              <a:t>.</a:t>
            </a:r>
            <a:endParaRPr lang="en-US" b="1">
              <a:effectLst/>
            </a:endParaRPr>
          </a:p>
        </p:txBody>
      </p:sp>
      <p:sp>
        <p:nvSpPr>
          <p:cNvPr id="151" name="Google Shape;151;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t>Keeping the photo? Right-click on the image, select “Change Picture,” find your file, and place the image. If you need to reposition the face to be centered, use the “crop” tool in the “Photo Format” menu. Contact Communications Division or Education Department for assistance.</a:t>
            </a:r>
            <a:endParaRPr b="1"/>
          </a:p>
        </p:txBody>
      </p:sp>
      <p:sp>
        <p:nvSpPr>
          <p:cNvPr id="182" name="Google Shape;182;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6067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There are two title slide options: One without photos (here)</a:t>
            </a:r>
          </a:p>
        </p:txBody>
      </p:sp>
      <p:sp>
        <p:nvSpPr>
          <p:cNvPr id="107" name="Google Shape;10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The section breaks can feature any colors from the IAFF primary palette – IAFF Red and IAFF Blue are preferrable, and are preset in this template.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221136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 name="Google Shape;118;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A blank slide with footer only is available for use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94723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 name="Google Shape;12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 name="Google Shape;13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You may want to highlight an image – and use the picture to tell a story. The next slides allow you to do that, using elements from the IAFF Brand.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15173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a:t>You may want to highlight an image – and use the picture to tell a story. This slide allows you to do that, using elements from the IAFF Brand.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11958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5.png"/><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ustom Layout">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0" name="Google Shape;30;p14"/>
          <p:cNvSpPr txBox="1">
            <a:spLocks noGrp="1"/>
          </p:cNvSpPr>
          <p:nvPr>
            <p:ph type="body" idx="1"/>
          </p:nvPr>
        </p:nvSpPr>
        <p:spPr>
          <a:xfrm>
            <a:off x="690352" y="1851612"/>
            <a:ext cx="10643955" cy="3735773"/>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chemeClr val="dk2"/>
              </a:buClr>
              <a:buSzPts val="2800"/>
              <a:buFont typeface="Arial"/>
              <a:buChar char="•"/>
              <a:defRPr sz="28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1" name="Google Shape;31;p14"/>
          <p:cNvPicPr preferRelativeResize="0"/>
          <p:nvPr/>
        </p:nvPicPr>
        <p:blipFill rotWithShape="1">
          <a:blip r:embed="rId2">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3">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dirty="0"/>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dirty="0">
                <a:solidFill>
                  <a:schemeClr val="dk2"/>
                </a:solidFill>
                <a:latin typeface="Georgia"/>
                <a:ea typeface="Georgia"/>
                <a:cs typeface="Georgia"/>
                <a:sym typeface="Georgia"/>
              </a:rPr>
              <a:t>INTERNATIONAL ASSOCIATION OF FIRE FIGHTERS</a:t>
            </a:r>
            <a:endParaRPr dirty="0"/>
          </a:p>
        </p:txBody>
      </p:sp>
    </p:spTree>
    <p:extLst>
      <p:ext uri="{BB962C8B-B14F-4D97-AF65-F5344CB8AC3E}">
        <p14:creationId xmlns:p14="http://schemas.microsoft.com/office/powerpoint/2010/main" val="4218124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2" name="Picture Placeholder 2">
            <a:extLst>
              <a:ext uri="{FF2B5EF4-FFF2-40B4-BE49-F238E27FC236}">
                <a16:creationId xmlns:a16="http://schemas.microsoft.com/office/drawing/2014/main" id="{CFD69BF7-757F-47BD-B837-154C87696EE4}"/>
              </a:ext>
            </a:extLst>
          </p:cNvPr>
          <p:cNvSpPr>
            <a:spLocks noGrp="1"/>
          </p:cNvSpPr>
          <p:nvPr>
            <p:ph type="pic" idx="1"/>
          </p:nvPr>
        </p:nvSpPr>
        <p:spPr>
          <a:xfrm>
            <a:off x="7863304" y="1781662"/>
            <a:ext cx="3471003" cy="4329861"/>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647725" y="1786888"/>
            <a:ext cx="6542701" cy="4329862"/>
          </a:xfrm>
        </p:spPr>
        <p:txBody>
          <a:bodyPr/>
          <a:lstStyle>
            <a:lvl1pPr marL="365760" indent="0">
              <a:defRPr>
                <a:latin typeface="Arial" panose="020B0604020202020204" pitchFamily="34" charset="0"/>
                <a:cs typeface="Arial" panose="020B0604020202020204" pitchFamily="34" charset="0"/>
              </a:defRPr>
            </a:lvl1pPr>
            <a:lvl2pPr indent="0">
              <a:defRPr>
                <a:latin typeface="Arial" panose="020B0604020202020204" pitchFamily="34" charset="0"/>
                <a:cs typeface="Arial" panose="020B0604020202020204" pitchFamily="34" charset="0"/>
              </a:defRPr>
            </a:lvl2pPr>
            <a:lvl3pPr indent="0">
              <a:defRPr>
                <a:latin typeface="Arial" panose="020B0604020202020204" pitchFamily="34" charset="0"/>
                <a:cs typeface="Arial" panose="020B0604020202020204" pitchFamily="34" charset="0"/>
              </a:defRPr>
            </a:lvl3pPr>
            <a:lvl4pPr indent="0">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32307853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647725" y="1786888"/>
            <a:ext cx="6542701" cy="4329862"/>
          </a:xfrm>
        </p:spPr>
        <p:txBody>
          <a:bodyPr/>
          <a:lstStyle>
            <a:lvl1pPr marL="365760" indent="0">
              <a:defRPr>
                <a:latin typeface="Arial" panose="020B0604020202020204" pitchFamily="34" charset="0"/>
                <a:cs typeface="Arial" panose="020B0604020202020204" pitchFamily="34" charset="0"/>
              </a:defRPr>
            </a:lvl1pPr>
            <a:lvl2pPr indent="0">
              <a:defRPr>
                <a:latin typeface="Arial" panose="020B0604020202020204" pitchFamily="34" charset="0"/>
                <a:cs typeface="Arial" panose="020B0604020202020204" pitchFamily="34" charset="0"/>
              </a:defRPr>
            </a:lvl2pPr>
            <a:lvl3pPr indent="0">
              <a:defRPr>
                <a:latin typeface="Arial" panose="020B0604020202020204" pitchFamily="34" charset="0"/>
                <a:cs typeface="Arial" panose="020B0604020202020204" pitchFamily="34" charset="0"/>
              </a:defRPr>
            </a:lvl3pPr>
            <a:lvl4pPr indent="0">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2">
            <a:extLst>
              <a:ext uri="{FF2B5EF4-FFF2-40B4-BE49-F238E27FC236}">
                <a16:creationId xmlns:a16="http://schemas.microsoft.com/office/drawing/2014/main" id="{77F3729C-3F4A-FB40-5E87-6BBC0F208F60}"/>
              </a:ext>
            </a:extLst>
          </p:cNvPr>
          <p:cNvSpPr>
            <a:spLocks noGrp="1"/>
          </p:cNvSpPr>
          <p:nvPr>
            <p:ph type="pic" idx="1"/>
          </p:nvPr>
        </p:nvSpPr>
        <p:spPr>
          <a:xfrm>
            <a:off x="7443258" y="1707564"/>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5" name="Picture Placeholder 2">
            <a:extLst>
              <a:ext uri="{FF2B5EF4-FFF2-40B4-BE49-F238E27FC236}">
                <a16:creationId xmlns:a16="http://schemas.microsoft.com/office/drawing/2014/main" id="{4DB57B36-DAE7-5714-557F-3A77DAE97056}"/>
              </a:ext>
            </a:extLst>
          </p:cNvPr>
          <p:cNvSpPr>
            <a:spLocks noGrp="1"/>
          </p:cNvSpPr>
          <p:nvPr>
            <p:ph type="pic" idx="13"/>
          </p:nvPr>
        </p:nvSpPr>
        <p:spPr>
          <a:xfrm>
            <a:off x="7443258" y="4055123"/>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Tree>
    <p:custDataLst>
      <p:tags r:id="rId1"/>
    </p:custDataLst>
    <p:extLst>
      <p:ext uri="{BB962C8B-B14F-4D97-AF65-F5344CB8AC3E}">
        <p14:creationId xmlns:p14="http://schemas.microsoft.com/office/powerpoint/2010/main" val="40234328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2" name="Picture Placeholder 2">
            <a:extLst>
              <a:ext uri="{FF2B5EF4-FFF2-40B4-BE49-F238E27FC236}">
                <a16:creationId xmlns:a16="http://schemas.microsoft.com/office/drawing/2014/main" id="{CFD69BF7-757F-47BD-B837-154C87696EE4}"/>
              </a:ext>
            </a:extLst>
          </p:cNvPr>
          <p:cNvSpPr>
            <a:spLocks noGrp="1"/>
          </p:cNvSpPr>
          <p:nvPr>
            <p:ph type="pic" idx="1"/>
          </p:nvPr>
        </p:nvSpPr>
        <p:spPr>
          <a:xfrm>
            <a:off x="647725" y="1759331"/>
            <a:ext cx="3471003" cy="4329861"/>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4791606" y="1755929"/>
            <a:ext cx="6542701" cy="4325657"/>
          </a:xfrm>
        </p:spPr>
        <p:txBody>
          <a:bodyPr/>
          <a:lstStyle>
            <a:lvl1pPr marL="365760" indent="0">
              <a:defRPr>
                <a:latin typeface="Arial" panose="020B0604020202020204" pitchFamily="34" charset="0"/>
                <a:cs typeface="Arial" panose="020B0604020202020204" pitchFamily="34" charset="0"/>
              </a:defRPr>
            </a:lvl1pPr>
            <a:lvl2pPr indent="0">
              <a:defRPr>
                <a:latin typeface="Arial" panose="020B0604020202020204" pitchFamily="34" charset="0"/>
                <a:cs typeface="Arial" panose="020B0604020202020204" pitchFamily="34" charset="0"/>
              </a:defRPr>
            </a:lvl2pPr>
            <a:lvl3pPr indent="0">
              <a:defRPr>
                <a:latin typeface="Arial" panose="020B0604020202020204" pitchFamily="34" charset="0"/>
                <a:cs typeface="Arial" panose="020B0604020202020204" pitchFamily="34" charset="0"/>
              </a:defRPr>
            </a:lvl3pPr>
            <a:lvl4pPr indent="0">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Tree>
    <p:custDataLst>
      <p:tags r:id="rId1"/>
    </p:custDataLst>
    <p:extLst>
      <p:ext uri="{BB962C8B-B14F-4D97-AF65-F5344CB8AC3E}">
        <p14:creationId xmlns:p14="http://schemas.microsoft.com/office/powerpoint/2010/main" val="11315955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3" name="Content Placeholder 6">
            <a:extLst>
              <a:ext uri="{FF2B5EF4-FFF2-40B4-BE49-F238E27FC236}">
                <a16:creationId xmlns:a16="http://schemas.microsoft.com/office/drawing/2014/main" id="{E1F4AF93-3D8F-8811-70CB-0C4016A68C2B}"/>
              </a:ext>
            </a:extLst>
          </p:cNvPr>
          <p:cNvSpPr>
            <a:spLocks noGrp="1"/>
          </p:cNvSpPr>
          <p:nvPr>
            <p:ph sz="quarter" idx="11"/>
          </p:nvPr>
        </p:nvSpPr>
        <p:spPr>
          <a:xfrm>
            <a:off x="4791606" y="1745361"/>
            <a:ext cx="6542701" cy="4329862"/>
          </a:xfrm>
        </p:spPr>
        <p:txBody>
          <a:bodyPr/>
          <a:lstStyle>
            <a:lvl1pPr marL="365760" indent="0">
              <a:defRPr>
                <a:latin typeface="Arial" panose="020B0604020202020204" pitchFamily="34" charset="0"/>
                <a:cs typeface="Arial" panose="020B0604020202020204" pitchFamily="34" charset="0"/>
              </a:defRPr>
            </a:lvl1pPr>
            <a:lvl2pPr indent="0">
              <a:defRPr>
                <a:latin typeface="Arial" panose="020B0604020202020204" pitchFamily="34" charset="0"/>
                <a:cs typeface="Arial" panose="020B0604020202020204" pitchFamily="34" charset="0"/>
              </a:defRPr>
            </a:lvl2pPr>
            <a:lvl3pPr indent="0">
              <a:defRPr>
                <a:latin typeface="Arial" panose="020B0604020202020204" pitchFamily="34" charset="0"/>
                <a:cs typeface="Arial" panose="020B0604020202020204" pitchFamily="34" charset="0"/>
              </a:defRPr>
            </a:lvl3pPr>
            <a:lvl4pPr indent="0">
              <a:defRPr>
                <a:latin typeface="Arial" panose="020B0604020202020204" pitchFamily="34" charset="0"/>
                <a:cs typeface="Arial" panose="020B0604020202020204" pitchFamily="34" charset="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Picture Placeholder 2">
            <a:extLst>
              <a:ext uri="{FF2B5EF4-FFF2-40B4-BE49-F238E27FC236}">
                <a16:creationId xmlns:a16="http://schemas.microsoft.com/office/drawing/2014/main" id="{77F3729C-3F4A-FB40-5E87-6BBC0F208F60}"/>
              </a:ext>
            </a:extLst>
          </p:cNvPr>
          <p:cNvSpPr>
            <a:spLocks noGrp="1"/>
          </p:cNvSpPr>
          <p:nvPr>
            <p:ph type="pic" idx="1"/>
          </p:nvPr>
        </p:nvSpPr>
        <p:spPr>
          <a:xfrm>
            <a:off x="647725" y="1640523"/>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5" name="Picture Placeholder 2">
            <a:extLst>
              <a:ext uri="{FF2B5EF4-FFF2-40B4-BE49-F238E27FC236}">
                <a16:creationId xmlns:a16="http://schemas.microsoft.com/office/drawing/2014/main" id="{4DB57B36-DAE7-5714-557F-3A77DAE97056}"/>
              </a:ext>
            </a:extLst>
          </p:cNvPr>
          <p:cNvSpPr>
            <a:spLocks noGrp="1"/>
          </p:cNvSpPr>
          <p:nvPr>
            <p:ph type="pic" idx="13"/>
          </p:nvPr>
        </p:nvSpPr>
        <p:spPr>
          <a:xfrm>
            <a:off x="647725" y="3988082"/>
            <a:ext cx="3958389" cy="2152692"/>
          </a:xfrm>
        </p:spPr>
        <p:txBody>
          <a:bodyPr rtlCol="0">
            <a:normAutofit/>
          </a:bodyPr>
          <a:lstStyle>
            <a:lvl1pPr marL="0" indent="0">
              <a:lnSpc>
                <a:spcPct val="100000"/>
              </a:lnSpc>
              <a:buNone/>
              <a:defRPr sz="2400">
                <a:latin typeface="Arial" panose="020B0604020202020204" pitchFamily="34" charset="0"/>
                <a:cs typeface="Arial" panose="020B0604020202020204" pitchFamily="34" charset="0"/>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Tree>
    <p:custDataLst>
      <p:tags r:id="rId1"/>
    </p:custDataLst>
    <p:extLst>
      <p:ext uri="{BB962C8B-B14F-4D97-AF65-F5344CB8AC3E}">
        <p14:creationId xmlns:p14="http://schemas.microsoft.com/office/powerpoint/2010/main" val="11558638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4_Title Slide" userDrawn="1">
  <p:cSld name="Content-1pic">
    <p:bg>
      <p:bgPr>
        <a:solidFill>
          <a:schemeClr val="lt1"/>
        </a:solidFill>
        <a:effectLst/>
      </p:bgPr>
    </p:bg>
    <p:spTree>
      <p:nvGrpSpPr>
        <p:cNvPr id="1" name="Shape 62"/>
        <p:cNvGrpSpPr/>
        <p:nvPr/>
      </p:nvGrpSpPr>
      <p:grpSpPr>
        <a:xfrm>
          <a:off x="0" y="0"/>
          <a:ext cx="0" cy="0"/>
          <a:chOff x="0" y="0"/>
          <a:chExt cx="0" cy="0"/>
        </a:xfrm>
      </p:grpSpPr>
      <p:grpSp>
        <p:nvGrpSpPr>
          <p:cNvPr id="63" name="Google Shape;63;p18"/>
          <p:cNvGrpSpPr/>
          <p:nvPr/>
        </p:nvGrpSpPr>
        <p:grpSpPr>
          <a:xfrm>
            <a:off x="6358072" y="-390442"/>
            <a:ext cx="5833928" cy="7248442"/>
            <a:chOff x="0" y="-57150"/>
            <a:chExt cx="1707852" cy="1060972"/>
          </a:xfrm>
        </p:grpSpPr>
        <p:sp>
          <p:nvSpPr>
            <p:cNvPr id="64" name="Google Shape;64;p18"/>
            <p:cNvSpPr/>
            <p:nvPr/>
          </p:nvSpPr>
          <p:spPr>
            <a:xfrm>
              <a:off x="0" y="0"/>
              <a:ext cx="1707852" cy="1003822"/>
            </a:xfrm>
            <a:custGeom>
              <a:avLst/>
              <a:gdLst/>
              <a:ahLst/>
              <a:cxnLst/>
              <a:rect l="l" t="t" r="r" b="b"/>
              <a:pathLst>
                <a:path w="1707852" h="1023494" extrusionOk="0">
                  <a:moveTo>
                    <a:pt x="0" y="0"/>
                  </a:moveTo>
                  <a:lnTo>
                    <a:pt x="1707852" y="0"/>
                  </a:lnTo>
                  <a:lnTo>
                    <a:pt x="1707852" y="1023494"/>
                  </a:lnTo>
                  <a:lnTo>
                    <a:pt x="0" y="1023494"/>
                  </a:lnTo>
                  <a:close/>
                </a:path>
              </a:pathLst>
            </a:custGeom>
            <a:solidFill>
              <a:srgbClr val="EE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1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2041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66" name="Google Shape;66;p18"/>
          <p:cNvPicPr preferRelativeResize="0"/>
          <p:nvPr/>
        </p:nvPicPr>
        <p:blipFill rotWithShape="1">
          <a:blip r:embed="rId3">
            <a:alphaModFix/>
          </a:blip>
          <a:srcRect/>
          <a:stretch/>
        </p:blipFill>
        <p:spPr>
          <a:xfrm>
            <a:off x="6358072" y="0"/>
            <a:ext cx="5833928" cy="6858000"/>
          </a:xfrm>
          <a:prstGeom prst="rect">
            <a:avLst/>
          </a:prstGeom>
          <a:noFill/>
          <a:ln>
            <a:noFill/>
          </a:ln>
        </p:spPr>
      </p:pic>
      <p:sp>
        <p:nvSpPr>
          <p:cNvPr id="67" name="Google Shape;67;p18"/>
          <p:cNvSpPr txBox="1">
            <a:spLocks noGrp="1"/>
          </p:cNvSpPr>
          <p:nvPr>
            <p:ph type="body" idx="1"/>
          </p:nvPr>
        </p:nvSpPr>
        <p:spPr>
          <a:xfrm>
            <a:off x="703543" y="2222205"/>
            <a:ext cx="5130386" cy="2980494"/>
          </a:xfrm>
          <a:prstGeom prst="rect">
            <a:avLst/>
          </a:prstGeom>
          <a:noFill/>
          <a:ln>
            <a:noFill/>
          </a:ln>
        </p:spPr>
        <p:txBody>
          <a:bodyPr spcFirstLastPara="1" wrap="square" lIns="91425" tIns="45700" rIns="91425" bIns="45700" anchor="t" anchorCtr="0">
            <a:noAutofit/>
          </a:bodyPr>
          <a:lstStyle>
            <a:lvl1pPr marL="0" marR="0" lvl="0" indent="0" algn="l">
              <a:lnSpc>
                <a:spcPct val="125000"/>
              </a:lnSpc>
              <a:spcBef>
                <a:spcPts val="0"/>
              </a:spcBef>
              <a:spcAft>
                <a:spcPts val="0"/>
              </a:spcAft>
              <a:buClr>
                <a:srgbClr val="0C0C2C"/>
              </a:buClr>
              <a:buSzPts val="2400"/>
              <a:buFont typeface="Arial"/>
              <a:buNone/>
              <a:defRPr sz="24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8"/>
          <p:cNvSpPr txBox="1">
            <a:spLocks noGrp="1"/>
          </p:cNvSpPr>
          <p:nvPr>
            <p:ph type="body" idx="2"/>
          </p:nvPr>
        </p:nvSpPr>
        <p:spPr>
          <a:xfrm>
            <a:off x="703543" y="1333904"/>
            <a:ext cx="4797155" cy="64279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2"/>
              </a:buClr>
              <a:buSzPts val="12000"/>
              <a:buNone/>
              <a:defRPr sz="2800" b="1" cap="all" baseline="0">
                <a:solidFill>
                  <a:srgbClr val="FF0000"/>
                </a:solidFill>
                <a:latin typeface="Georgia"/>
                <a:ea typeface="Georgia"/>
                <a:cs typeface="Georgia"/>
                <a:sym typeface="Georgia"/>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8"/>
          <p:cNvSpPr>
            <a:spLocks noGrp="1"/>
          </p:cNvSpPr>
          <p:nvPr>
            <p:ph type="pic" idx="3"/>
          </p:nvPr>
        </p:nvSpPr>
        <p:spPr>
          <a:xfrm>
            <a:off x="7089775" y="762000"/>
            <a:ext cx="4398963" cy="5278438"/>
          </a:xfrm>
          <a:prstGeom prst="rect">
            <a:avLst/>
          </a:prstGeom>
          <a:noFill/>
          <a:ln>
            <a:noFill/>
          </a:ln>
        </p:spPr>
      </p:sp>
      <p:pic>
        <p:nvPicPr>
          <p:cNvPr id="70" name="Google Shape;70;p18"/>
          <p:cNvPicPr preferRelativeResize="0"/>
          <p:nvPr/>
        </p:nvPicPr>
        <p:blipFill rotWithShape="1">
          <a:blip r:embed="rId4">
            <a:alphaModFix/>
          </a:blip>
          <a:srcRect/>
          <a:stretch/>
        </p:blipFill>
        <p:spPr>
          <a:xfrm>
            <a:off x="533194" y="6241516"/>
            <a:ext cx="441907" cy="443607"/>
          </a:xfrm>
          <a:prstGeom prst="rect">
            <a:avLst/>
          </a:prstGeom>
          <a:noFill/>
          <a:ln>
            <a:noFill/>
          </a:ln>
        </p:spPr>
      </p:pic>
      <p:sp>
        <p:nvSpPr>
          <p:cNvPr id="71" name="Google Shape;71;p18"/>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2" name="Google Shape;55;p17">
            <a:extLst>
              <a:ext uri="{FF2B5EF4-FFF2-40B4-BE49-F238E27FC236}">
                <a16:creationId xmlns:a16="http://schemas.microsoft.com/office/drawing/2014/main" id="{15CB32AF-9568-E4DB-0B36-53FF09B8EA6A}"/>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 name="Google Shape;58;p17">
            <a:extLst>
              <a:ext uri="{FF2B5EF4-FFF2-40B4-BE49-F238E27FC236}">
                <a16:creationId xmlns:a16="http://schemas.microsoft.com/office/drawing/2014/main" id="{FDD78193-82BB-2C7A-679D-6FE844BCCB1F}"/>
              </a:ext>
            </a:extLst>
          </p:cNvPr>
          <p:cNvPicPr preferRelativeResize="0"/>
          <p:nvPr userDrawn="1"/>
        </p:nvPicPr>
        <p:blipFill rotWithShape="1">
          <a:blip r:embed="rId5">
            <a:alphaModFix/>
          </a:blip>
          <a:srcRect/>
          <a:stretch/>
        </p:blipFill>
        <p:spPr>
          <a:xfrm>
            <a:off x="10927398" y="6434604"/>
            <a:ext cx="660144" cy="155328"/>
          </a:xfrm>
          <a:prstGeom prst="rect">
            <a:avLst/>
          </a:prstGeom>
          <a:noFill/>
          <a:ln>
            <a:noFill/>
          </a:ln>
        </p:spPr>
      </p:pic>
    </p:spTree>
    <p:custDataLst>
      <p:tags r:id="rId1"/>
    </p:custData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Title Slide" preserve="1" userDrawn="1">
  <p:cSld name="Content-2pic">
    <p:bg>
      <p:bgPr>
        <a:solidFill>
          <a:schemeClr val="lt1"/>
        </a:solidFill>
        <a:effectLst/>
      </p:bgPr>
    </p:bg>
    <p:spTree>
      <p:nvGrpSpPr>
        <p:cNvPr id="1" name="Shape 62"/>
        <p:cNvGrpSpPr/>
        <p:nvPr/>
      </p:nvGrpSpPr>
      <p:grpSpPr>
        <a:xfrm>
          <a:off x="0" y="0"/>
          <a:ext cx="0" cy="0"/>
          <a:chOff x="0" y="0"/>
          <a:chExt cx="0" cy="0"/>
        </a:xfrm>
      </p:grpSpPr>
      <p:grpSp>
        <p:nvGrpSpPr>
          <p:cNvPr id="63" name="Google Shape;63;p18"/>
          <p:cNvGrpSpPr/>
          <p:nvPr/>
        </p:nvGrpSpPr>
        <p:grpSpPr>
          <a:xfrm>
            <a:off x="6358072" y="-390442"/>
            <a:ext cx="5833928" cy="7248442"/>
            <a:chOff x="0" y="-57150"/>
            <a:chExt cx="1707852" cy="1060972"/>
          </a:xfrm>
        </p:grpSpPr>
        <p:sp>
          <p:nvSpPr>
            <p:cNvPr id="64" name="Google Shape;64;p18"/>
            <p:cNvSpPr/>
            <p:nvPr/>
          </p:nvSpPr>
          <p:spPr>
            <a:xfrm>
              <a:off x="0" y="0"/>
              <a:ext cx="1707852" cy="1003822"/>
            </a:xfrm>
            <a:custGeom>
              <a:avLst/>
              <a:gdLst/>
              <a:ahLst/>
              <a:cxnLst/>
              <a:rect l="l" t="t" r="r" b="b"/>
              <a:pathLst>
                <a:path w="1707852" h="1023494" extrusionOk="0">
                  <a:moveTo>
                    <a:pt x="0" y="0"/>
                  </a:moveTo>
                  <a:lnTo>
                    <a:pt x="1707852" y="0"/>
                  </a:lnTo>
                  <a:lnTo>
                    <a:pt x="1707852" y="1023494"/>
                  </a:lnTo>
                  <a:lnTo>
                    <a:pt x="0" y="1023494"/>
                  </a:lnTo>
                  <a:close/>
                </a:path>
              </a:pathLst>
            </a:custGeom>
            <a:solidFill>
              <a:srgbClr val="EE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5" name="Google Shape;65;p18"/>
            <p:cNvSpPr txBox="1"/>
            <p:nvPr/>
          </p:nvSpPr>
          <p:spPr>
            <a:xfrm>
              <a:off x="0" y="-57150"/>
              <a:ext cx="812800" cy="869950"/>
            </a:xfrm>
            <a:prstGeom prst="rect">
              <a:avLst/>
            </a:prstGeom>
            <a:noFill/>
            <a:ln>
              <a:noFill/>
            </a:ln>
          </p:spPr>
          <p:txBody>
            <a:bodyPr spcFirstLastPara="1" wrap="square" lIns="50800" tIns="50800" rIns="50800" bIns="50800" anchor="ctr" anchorCtr="0">
              <a:noAutofit/>
            </a:bodyPr>
            <a:lstStyle/>
            <a:p>
              <a:pPr marL="0" marR="0" lvl="0" indent="0" algn="ctr" rtl="0">
                <a:lnSpc>
                  <a:spcPct val="204166"/>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66" name="Google Shape;66;p18"/>
          <p:cNvPicPr preferRelativeResize="0"/>
          <p:nvPr/>
        </p:nvPicPr>
        <p:blipFill rotWithShape="1">
          <a:blip r:embed="rId3">
            <a:alphaModFix/>
          </a:blip>
          <a:srcRect/>
          <a:stretch/>
        </p:blipFill>
        <p:spPr>
          <a:xfrm>
            <a:off x="6358072" y="0"/>
            <a:ext cx="5833928" cy="6858000"/>
          </a:xfrm>
          <a:prstGeom prst="rect">
            <a:avLst/>
          </a:prstGeom>
          <a:noFill/>
          <a:ln>
            <a:noFill/>
          </a:ln>
        </p:spPr>
      </p:pic>
      <p:sp>
        <p:nvSpPr>
          <p:cNvPr id="67" name="Google Shape;67;p18"/>
          <p:cNvSpPr txBox="1">
            <a:spLocks noGrp="1"/>
          </p:cNvSpPr>
          <p:nvPr>
            <p:ph type="body" idx="1"/>
          </p:nvPr>
        </p:nvSpPr>
        <p:spPr>
          <a:xfrm>
            <a:off x="703543" y="2222205"/>
            <a:ext cx="5130386" cy="2980494"/>
          </a:xfrm>
          <a:prstGeom prst="rect">
            <a:avLst/>
          </a:prstGeom>
          <a:noFill/>
          <a:ln>
            <a:noFill/>
          </a:ln>
        </p:spPr>
        <p:txBody>
          <a:bodyPr spcFirstLastPara="1" wrap="square" lIns="91425" tIns="45700" rIns="91425" bIns="45700" anchor="t" anchorCtr="0">
            <a:noAutofit/>
          </a:bodyPr>
          <a:lstStyle>
            <a:lvl1pPr marL="0" marR="0" lvl="0" indent="0" algn="l">
              <a:lnSpc>
                <a:spcPct val="125000"/>
              </a:lnSpc>
              <a:spcBef>
                <a:spcPts val="0"/>
              </a:spcBef>
              <a:spcAft>
                <a:spcPts val="0"/>
              </a:spcAft>
              <a:buClr>
                <a:srgbClr val="0C0C2C"/>
              </a:buClr>
              <a:buSzPts val="2400"/>
              <a:buFont typeface="Arial"/>
              <a:buNone/>
              <a:defRPr sz="24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8"/>
          <p:cNvSpPr txBox="1">
            <a:spLocks noGrp="1"/>
          </p:cNvSpPr>
          <p:nvPr>
            <p:ph type="body" idx="2"/>
          </p:nvPr>
        </p:nvSpPr>
        <p:spPr>
          <a:xfrm>
            <a:off x="703543" y="1333904"/>
            <a:ext cx="4797155" cy="64279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2"/>
              </a:buClr>
              <a:buSzPts val="12000"/>
              <a:buNone/>
              <a:defRPr sz="2800" b="1" cap="all" baseline="0">
                <a:solidFill>
                  <a:srgbClr val="FF0000"/>
                </a:solidFill>
                <a:latin typeface="Georgia"/>
                <a:ea typeface="Georgia"/>
                <a:cs typeface="Georgia"/>
                <a:sym typeface="Georgia"/>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18"/>
          <p:cNvSpPr>
            <a:spLocks noGrp="1"/>
          </p:cNvSpPr>
          <p:nvPr>
            <p:ph type="pic" idx="3"/>
          </p:nvPr>
        </p:nvSpPr>
        <p:spPr>
          <a:xfrm>
            <a:off x="7102924" y="268272"/>
            <a:ext cx="4398963" cy="2935357"/>
          </a:xfrm>
          <a:prstGeom prst="rect">
            <a:avLst/>
          </a:prstGeom>
          <a:noFill/>
          <a:ln>
            <a:noFill/>
          </a:ln>
        </p:spPr>
      </p:sp>
      <p:pic>
        <p:nvPicPr>
          <p:cNvPr id="70" name="Google Shape;70;p18"/>
          <p:cNvPicPr preferRelativeResize="0"/>
          <p:nvPr/>
        </p:nvPicPr>
        <p:blipFill rotWithShape="1">
          <a:blip r:embed="rId4">
            <a:alphaModFix/>
          </a:blip>
          <a:srcRect/>
          <a:stretch/>
        </p:blipFill>
        <p:spPr>
          <a:xfrm>
            <a:off x="533194" y="6241516"/>
            <a:ext cx="441907" cy="443607"/>
          </a:xfrm>
          <a:prstGeom prst="rect">
            <a:avLst/>
          </a:prstGeom>
          <a:noFill/>
          <a:ln>
            <a:noFill/>
          </a:ln>
        </p:spPr>
      </p:pic>
      <p:sp>
        <p:nvSpPr>
          <p:cNvPr id="71" name="Google Shape;71;p18"/>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2" name="Google Shape;69;p18">
            <a:extLst>
              <a:ext uri="{FF2B5EF4-FFF2-40B4-BE49-F238E27FC236}">
                <a16:creationId xmlns:a16="http://schemas.microsoft.com/office/drawing/2014/main" id="{B4C1BA75-CB77-488A-8678-8F202AADEB58}"/>
              </a:ext>
            </a:extLst>
          </p:cNvPr>
          <p:cNvSpPr>
            <a:spLocks noGrp="1"/>
          </p:cNvSpPr>
          <p:nvPr>
            <p:ph type="pic" idx="10"/>
          </p:nvPr>
        </p:nvSpPr>
        <p:spPr>
          <a:xfrm>
            <a:off x="7115828" y="3529071"/>
            <a:ext cx="4398963" cy="2935357"/>
          </a:xfrm>
          <a:prstGeom prst="rect">
            <a:avLst/>
          </a:prstGeom>
          <a:noFill/>
          <a:ln>
            <a:noFill/>
          </a:ln>
        </p:spPr>
      </p:sp>
      <p:sp>
        <p:nvSpPr>
          <p:cNvPr id="5" name="Google Shape;55;p17">
            <a:extLst>
              <a:ext uri="{FF2B5EF4-FFF2-40B4-BE49-F238E27FC236}">
                <a16:creationId xmlns:a16="http://schemas.microsoft.com/office/drawing/2014/main" id="{131C1848-2F57-68D9-03AA-30F8A580EFC0}"/>
              </a:ext>
            </a:extLst>
          </p:cNvPr>
          <p:cNvSpPr txBox="1">
            <a:spLocks noGrp="1"/>
          </p:cNvSpPr>
          <p:nvPr>
            <p:ph type="sldNum" idx="12"/>
          </p:nvPr>
        </p:nvSpPr>
        <p:spPr>
          <a:xfrm>
            <a:off x="11582400" y="64215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6" name="Google Shape;58;p17">
            <a:extLst>
              <a:ext uri="{FF2B5EF4-FFF2-40B4-BE49-F238E27FC236}">
                <a16:creationId xmlns:a16="http://schemas.microsoft.com/office/drawing/2014/main" id="{1E86FFF0-8D7B-6441-7CF0-A50A77563858}"/>
              </a:ext>
            </a:extLst>
          </p:cNvPr>
          <p:cNvPicPr preferRelativeResize="0"/>
          <p:nvPr userDrawn="1"/>
        </p:nvPicPr>
        <p:blipFill rotWithShape="1">
          <a:blip r:embed="rId5">
            <a:alphaModFix/>
          </a:blip>
          <a:srcRect/>
          <a:stretch/>
        </p:blipFill>
        <p:spPr>
          <a:xfrm>
            <a:off x="10927398" y="6536204"/>
            <a:ext cx="660144" cy="155328"/>
          </a:xfrm>
          <a:prstGeom prst="rect">
            <a:avLst/>
          </a:prstGeom>
          <a:noFill/>
          <a:ln>
            <a:noFill/>
          </a:ln>
        </p:spPr>
      </p:pic>
    </p:spTree>
    <p:custDataLst>
      <p:tags r:id="rId1"/>
    </p:custDataLst>
    <p:extLst>
      <p:ext uri="{BB962C8B-B14F-4D97-AF65-F5344CB8AC3E}">
        <p14:creationId xmlns:p14="http://schemas.microsoft.com/office/powerpoint/2010/main" val="1282901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1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2">
            <a:alphaModFix/>
          </a:blip>
          <a:srcRect/>
          <a:stretch/>
        </p:blipFill>
        <p:spPr>
          <a:xfrm>
            <a:off x="0" y="0"/>
            <a:ext cx="5833928" cy="6858000"/>
          </a:xfrm>
          <a:prstGeom prst="rect">
            <a:avLst/>
          </a:prstGeom>
          <a:solidFill>
            <a:schemeClr val="accent1"/>
          </a:solidFill>
          <a:ln>
            <a:noFill/>
          </a:ln>
        </p:spPr>
      </p:pic>
      <p:sp>
        <p:nvSpPr>
          <p:cNvPr id="9" name="Google Shape;67;p18">
            <a:extLst>
              <a:ext uri="{FF2B5EF4-FFF2-40B4-BE49-F238E27FC236}">
                <a16:creationId xmlns:a16="http://schemas.microsoft.com/office/drawing/2014/main" id="{1703CD16-9397-AEDA-5470-0243B30FDCAD}"/>
              </a:ext>
            </a:extLst>
          </p:cNvPr>
          <p:cNvSpPr txBox="1">
            <a:spLocks noGrp="1"/>
          </p:cNvSpPr>
          <p:nvPr>
            <p:ph type="body" idx="1"/>
          </p:nvPr>
        </p:nvSpPr>
        <p:spPr>
          <a:xfrm>
            <a:off x="6096000" y="2374605"/>
            <a:ext cx="5130386" cy="2980494"/>
          </a:xfrm>
          <a:prstGeom prst="rect">
            <a:avLst/>
          </a:prstGeom>
          <a:noFill/>
          <a:ln>
            <a:noFill/>
          </a:ln>
        </p:spPr>
        <p:txBody>
          <a:bodyPr spcFirstLastPara="1" wrap="square" lIns="91425" tIns="45700" rIns="91425" bIns="45700" anchor="t" anchorCtr="0">
            <a:noAutofit/>
          </a:bodyPr>
          <a:lstStyle>
            <a:lvl1pPr marL="0" marR="0" lvl="0" indent="0" algn="l">
              <a:lnSpc>
                <a:spcPct val="125000"/>
              </a:lnSpc>
              <a:spcBef>
                <a:spcPts val="0"/>
              </a:spcBef>
              <a:spcAft>
                <a:spcPts val="0"/>
              </a:spcAft>
              <a:buClr>
                <a:srgbClr val="0C0C2C"/>
              </a:buClr>
              <a:buSzPts val="2400"/>
              <a:buFont typeface="Arial"/>
              <a:buNone/>
              <a:defRPr sz="24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 name="Google Shape;68;p18">
            <a:extLst>
              <a:ext uri="{FF2B5EF4-FFF2-40B4-BE49-F238E27FC236}">
                <a16:creationId xmlns:a16="http://schemas.microsoft.com/office/drawing/2014/main" id="{DEA34081-20D7-3EC4-A7E6-81BBAEB473C5}"/>
              </a:ext>
            </a:extLst>
          </p:cNvPr>
          <p:cNvSpPr txBox="1">
            <a:spLocks noGrp="1"/>
          </p:cNvSpPr>
          <p:nvPr>
            <p:ph type="body" idx="2"/>
          </p:nvPr>
        </p:nvSpPr>
        <p:spPr>
          <a:xfrm>
            <a:off x="6096000" y="1486304"/>
            <a:ext cx="4797155" cy="64279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2"/>
              </a:buClr>
              <a:buSzPts val="12000"/>
              <a:buNone/>
              <a:defRPr sz="2800" b="1" cap="all" baseline="0">
                <a:solidFill>
                  <a:srgbClr val="FF0000"/>
                </a:solidFill>
                <a:latin typeface="Georgia"/>
                <a:ea typeface="Georgia"/>
                <a:cs typeface="Georgia"/>
                <a:sym typeface="Georgia"/>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33;p14">
            <a:extLst>
              <a:ext uri="{FF2B5EF4-FFF2-40B4-BE49-F238E27FC236}">
                <a16:creationId xmlns:a16="http://schemas.microsoft.com/office/drawing/2014/main" id="{E777A989-E7C4-9E9A-7700-6DB379FC48F7}"/>
              </a:ext>
            </a:extLst>
          </p:cNvPr>
          <p:cNvPicPr preferRelativeResize="0"/>
          <p:nvPr userDrawn="1"/>
        </p:nvPicPr>
        <p:blipFill rotWithShape="1">
          <a:blip r:embed="rId3">
            <a:alphaModFix/>
          </a:blip>
          <a:srcRect/>
          <a:stretch/>
        </p:blipFill>
        <p:spPr>
          <a:xfrm>
            <a:off x="10927398" y="6436098"/>
            <a:ext cx="660144" cy="152340"/>
          </a:xfrm>
          <a:prstGeom prst="rect">
            <a:avLst/>
          </a:prstGeom>
          <a:noFill/>
          <a:ln>
            <a:noFill/>
          </a:ln>
        </p:spPr>
      </p:pic>
      <p:sp>
        <p:nvSpPr>
          <p:cNvPr id="2" name="Google Shape;69;p18">
            <a:extLst>
              <a:ext uri="{FF2B5EF4-FFF2-40B4-BE49-F238E27FC236}">
                <a16:creationId xmlns:a16="http://schemas.microsoft.com/office/drawing/2014/main" id="{74F65DE8-56E3-E174-6A42-FC2582B81766}"/>
              </a:ext>
            </a:extLst>
          </p:cNvPr>
          <p:cNvSpPr>
            <a:spLocks noGrp="1"/>
          </p:cNvSpPr>
          <p:nvPr>
            <p:ph type="pic" idx="3"/>
          </p:nvPr>
        </p:nvSpPr>
        <p:spPr>
          <a:xfrm>
            <a:off x="669106" y="603433"/>
            <a:ext cx="4398963" cy="5278438"/>
          </a:xfrm>
          <a:prstGeom prst="rect">
            <a:avLst/>
          </a:prstGeom>
          <a:noFill/>
          <a:ln>
            <a:noFill/>
          </a:ln>
        </p:spPr>
      </p:sp>
      <p:pic>
        <p:nvPicPr>
          <p:cNvPr id="3" name="Google Shape;60;p17">
            <a:extLst>
              <a:ext uri="{FF2B5EF4-FFF2-40B4-BE49-F238E27FC236}">
                <a16:creationId xmlns:a16="http://schemas.microsoft.com/office/drawing/2014/main" id="{62865E6F-5469-76AA-C61D-349FDEC18678}"/>
              </a:ext>
            </a:extLst>
          </p:cNvPr>
          <p:cNvPicPr preferRelativeResize="0"/>
          <p:nvPr userDrawn="1"/>
        </p:nvPicPr>
        <p:blipFill rotWithShape="1">
          <a:blip r:embed="rId4">
            <a:alphaModFix/>
          </a:blip>
          <a:srcRect/>
          <a:stretch/>
        </p:blipFill>
        <p:spPr>
          <a:xfrm>
            <a:off x="533194" y="6241516"/>
            <a:ext cx="441907" cy="443607"/>
          </a:xfrm>
          <a:prstGeom prst="rect">
            <a:avLst/>
          </a:prstGeom>
          <a:noFill/>
          <a:ln>
            <a:noFill/>
          </a:ln>
        </p:spPr>
      </p:pic>
      <p:sp>
        <p:nvSpPr>
          <p:cNvPr id="4" name="Google Shape;61;p17">
            <a:extLst>
              <a:ext uri="{FF2B5EF4-FFF2-40B4-BE49-F238E27FC236}">
                <a16:creationId xmlns:a16="http://schemas.microsoft.com/office/drawing/2014/main" id="{B83F55A7-2737-CCE1-028B-BF02944F5D22}"/>
              </a:ext>
            </a:extLst>
          </p:cNvPr>
          <p:cNvSpPr txBox="1"/>
          <p:nvPr userDrawn="1"/>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spTree>
    <p:extLst>
      <p:ext uri="{BB962C8B-B14F-4D97-AF65-F5344CB8AC3E}">
        <p14:creationId xmlns:p14="http://schemas.microsoft.com/office/powerpoint/2010/main" val="671237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2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3">
            <a:alphaModFix/>
          </a:blip>
          <a:srcRect/>
          <a:stretch/>
        </p:blipFill>
        <p:spPr>
          <a:xfrm>
            <a:off x="0" y="0"/>
            <a:ext cx="5833928" cy="6858000"/>
          </a:xfrm>
          <a:prstGeom prst="rect">
            <a:avLst/>
          </a:prstGeom>
          <a:solidFill>
            <a:schemeClr val="accent1"/>
          </a:solidFill>
          <a:ln>
            <a:noFill/>
          </a:ln>
        </p:spPr>
      </p:pic>
      <p:sp>
        <p:nvSpPr>
          <p:cNvPr id="7" name="Google Shape;69;p18">
            <a:extLst>
              <a:ext uri="{FF2B5EF4-FFF2-40B4-BE49-F238E27FC236}">
                <a16:creationId xmlns:a16="http://schemas.microsoft.com/office/drawing/2014/main" id="{336FE730-ED45-9FF7-8AE1-7B65268FAFB3}"/>
              </a:ext>
            </a:extLst>
          </p:cNvPr>
          <p:cNvSpPr>
            <a:spLocks noGrp="1"/>
          </p:cNvSpPr>
          <p:nvPr>
            <p:ph type="pic" idx="3"/>
          </p:nvPr>
        </p:nvSpPr>
        <p:spPr>
          <a:xfrm>
            <a:off x="744852" y="268272"/>
            <a:ext cx="4398963" cy="2935357"/>
          </a:xfrm>
          <a:prstGeom prst="rect">
            <a:avLst/>
          </a:prstGeom>
          <a:noFill/>
          <a:ln>
            <a:noFill/>
          </a:ln>
        </p:spPr>
      </p:sp>
      <p:sp>
        <p:nvSpPr>
          <p:cNvPr id="8" name="Google Shape;69;p18">
            <a:extLst>
              <a:ext uri="{FF2B5EF4-FFF2-40B4-BE49-F238E27FC236}">
                <a16:creationId xmlns:a16="http://schemas.microsoft.com/office/drawing/2014/main" id="{87A46E30-EF0B-7BE2-4965-7E90AFD81AB9}"/>
              </a:ext>
            </a:extLst>
          </p:cNvPr>
          <p:cNvSpPr>
            <a:spLocks noGrp="1"/>
          </p:cNvSpPr>
          <p:nvPr>
            <p:ph type="pic" idx="10"/>
          </p:nvPr>
        </p:nvSpPr>
        <p:spPr>
          <a:xfrm>
            <a:off x="757756" y="3529071"/>
            <a:ext cx="4398963" cy="2935357"/>
          </a:xfrm>
          <a:prstGeom prst="rect">
            <a:avLst/>
          </a:prstGeom>
          <a:noFill/>
          <a:ln>
            <a:noFill/>
          </a:ln>
        </p:spPr>
      </p:sp>
      <p:sp>
        <p:nvSpPr>
          <p:cNvPr id="9" name="Google Shape;67;p18">
            <a:extLst>
              <a:ext uri="{FF2B5EF4-FFF2-40B4-BE49-F238E27FC236}">
                <a16:creationId xmlns:a16="http://schemas.microsoft.com/office/drawing/2014/main" id="{1703CD16-9397-AEDA-5470-0243B30FDCAD}"/>
              </a:ext>
            </a:extLst>
          </p:cNvPr>
          <p:cNvSpPr txBox="1">
            <a:spLocks noGrp="1"/>
          </p:cNvSpPr>
          <p:nvPr>
            <p:ph type="body" idx="1"/>
          </p:nvPr>
        </p:nvSpPr>
        <p:spPr>
          <a:xfrm>
            <a:off x="6096000" y="2374605"/>
            <a:ext cx="5130386" cy="2980494"/>
          </a:xfrm>
          <a:prstGeom prst="rect">
            <a:avLst/>
          </a:prstGeom>
          <a:noFill/>
          <a:ln>
            <a:noFill/>
          </a:ln>
        </p:spPr>
        <p:txBody>
          <a:bodyPr spcFirstLastPara="1" wrap="square" lIns="91425" tIns="45700" rIns="91425" bIns="45700" anchor="t" anchorCtr="0">
            <a:noAutofit/>
          </a:bodyPr>
          <a:lstStyle>
            <a:lvl1pPr marL="0" marR="0" lvl="0" indent="0" algn="l">
              <a:lnSpc>
                <a:spcPct val="125000"/>
              </a:lnSpc>
              <a:spcBef>
                <a:spcPts val="0"/>
              </a:spcBef>
              <a:spcAft>
                <a:spcPts val="0"/>
              </a:spcAft>
              <a:buClr>
                <a:srgbClr val="0C0C2C"/>
              </a:buClr>
              <a:buSzPts val="2400"/>
              <a:buFont typeface="Arial"/>
              <a:buNone/>
              <a:defRPr sz="24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 name="Google Shape;68;p18">
            <a:extLst>
              <a:ext uri="{FF2B5EF4-FFF2-40B4-BE49-F238E27FC236}">
                <a16:creationId xmlns:a16="http://schemas.microsoft.com/office/drawing/2014/main" id="{DEA34081-20D7-3EC4-A7E6-81BBAEB473C5}"/>
              </a:ext>
            </a:extLst>
          </p:cNvPr>
          <p:cNvSpPr txBox="1">
            <a:spLocks noGrp="1"/>
          </p:cNvSpPr>
          <p:nvPr>
            <p:ph type="body" idx="2"/>
          </p:nvPr>
        </p:nvSpPr>
        <p:spPr>
          <a:xfrm>
            <a:off x="6096000" y="1486304"/>
            <a:ext cx="4797155" cy="642793"/>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Clr>
                <a:schemeClr val="dk2"/>
              </a:buClr>
              <a:buSzPts val="12000"/>
              <a:buNone/>
              <a:defRPr sz="2800" b="1" cap="all" baseline="0">
                <a:solidFill>
                  <a:srgbClr val="FF0000"/>
                </a:solidFill>
                <a:latin typeface="Georgia"/>
                <a:ea typeface="Georgia"/>
                <a:cs typeface="Georgia"/>
                <a:sym typeface="Georgia"/>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1" name="Google Shape;60;p17">
            <a:extLst>
              <a:ext uri="{FF2B5EF4-FFF2-40B4-BE49-F238E27FC236}">
                <a16:creationId xmlns:a16="http://schemas.microsoft.com/office/drawing/2014/main" id="{7F462684-E62F-F6F7-0F1A-B806016300A7}"/>
              </a:ext>
            </a:extLst>
          </p:cNvPr>
          <p:cNvPicPr preferRelativeResize="0"/>
          <p:nvPr userDrawn="1"/>
        </p:nvPicPr>
        <p:blipFill rotWithShape="1">
          <a:blip r:embed="rId4">
            <a:alphaModFix/>
          </a:blip>
          <a:srcRect/>
          <a:stretch/>
        </p:blipFill>
        <p:spPr>
          <a:xfrm>
            <a:off x="302945" y="6367924"/>
            <a:ext cx="441907" cy="443607"/>
          </a:xfrm>
          <a:prstGeom prst="rect">
            <a:avLst/>
          </a:prstGeom>
          <a:noFill/>
          <a:ln>
            <a:noFill/>
          </a:ln>
        </p:spPr>
      </p:pic>
      <p:sp>
        <p:nvSpPr>
          <p:cNvPr id="12" name="Google Shape;61;p17">
            <a:extLst>
              <a:ext uri="{FF2B5EF4-FFF2-40B4-BE49-F238E27FC236}">
                <a16:creationId xmlns:a16="http://schemas.microsoft.com/office/drawing/2014/main" id="{5B31F776-55F0-1CC6-EF1E-21B98400645C}"/>
              </a:ext>
            </a:extLst>
          </p:cNvPr>
          <p:cNvSpPr txBox="1"/>
          <p:nvPr userDrawn="1"/>
        </p:nvSpPr>
        <p:spPr>
          <a:xfrm>
            <a:off x="825256" y="6485304"/>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4" name="Google Shape;33;p14">
            <a:extLst>
              <a:ext uri="{FF2B5EF4-FFF2-40B4-BE49-F238E27FC236}">
                <a16:creationId xmlns:a16="http://schemas.microsoft.com/office/drawing/2014/main" id="{E777A989-E7C4-9E9A-7700-6DB379FC48F7}"/>
              </a:ext>
            </a:extLst>
          </p:cNvPr>
          <p:cNvPicPr preferRelativeResize="0"/>
          <p:nvPr userDrawn="1"/>
        </p:nvPicPr>
        <p:blipFill rotWithShape="1">
          <a:blip r:embed="rId5">
            <a:alphaModFix/>
          </a:blip>
          <a:srcRect/>
          <a:stretch/>
        </p:blipFill>
        <p:spPr>
          <a:xfrm>
            <a:off x="10927398" y="6436098"/>
            <a:ext cx="660144" cy="152340"/>
          </a:xfrm>
          <a:prstGeom prst="rect">
            <a:avLst/>
          </a:prstGeom>
          <a:noFill/>
          <a:ln>
            <a:noFill/>
          </a:ln>
        </p:spPr>
      </p:pic>
    </p:spTree>
    <p:custDataLst>
      <p:tags r:id="rId1"/>
    </p:custDataLst>
    <p:extLst>
      <p:ext uri="{BB962C8B-B14F-4D97-AF65-F5344CB8AC3E}">
        <p14:creationId xmlns:p14="http://schemas.microsoft.com/office/powerpoint/2010/main" val="3941853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1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3">
            <a:alphaModFix/>
          </a:blip>
          <a:srcRect/>
          <a:stretch/>
        </p:blipFill>
        <p:spPr>
          <a:xfrm>
            <a:off x="0" y="0"/>
            <a:ext cx="12192000" cy="6858000"/>
          </a:xfrm>
          <a:prstGeom prst="rect">
            <a:avLst/>
          </a:prstGeom>
          <a:solidFill>
            <a:schemeClr val="accent1"/>
          </a:solidFill>
          <a:ln>
            <a:noFill/>
          </a:ln>
        </p:spPr>
      </p:pic>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bg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2" name="Google Shape;69;p18">
            <a:extLst>
              <a:ext uri="{FF2B5EF4-FFF2-40B4-BE49-F238E27FC236}">
                <a16:creationId xmlns:a16="http://schemas.microsoft.com/office/drawing/2014/main" id="{74F65DE8-56E3-E174-6A42-FC2582B81766}"/>
              </a:ext>
            </a:extLst>
          </p:cNvPr>
          <p:cNvSpPr>
            <a:spLocks noGrp="1"/>
          </p:cNvSpPr>
          <p:nvPr>
            <p:ph type="pic" idx="3"/>
          </p:nvPr>
        </p:nvSpPr>
        <p:spPr>
          <a:xfrm>
            <a:off x="669106" y="603433"/>
            <a:ext cx="10913294" cy="5278438"/>
          </a:xfrm>
          <a:prstGeom prst="rect">
            <a:avLst/>
          </a:prstGeom>
          <a:noFill/>
          <a:ln>
            <a:noFill/>
          </a:ln>
        </p:spPr>
      </p:sp>
      <p:pic>
        <p:nvPicPr>
          <p:cNvPr id="3" name="Google Shape;60;p17">
            <a:extLst>
              <a:ext uri="{FF2B5EF4-FFF2-40B4-BE49-F238E27FC236}">
                <a16:creationId xmlns:a16="http://schemas.microsoft.com/office/drawing/2014/main" id="{62865E6F-5469-76AA-C61D-349FDEC18678}"/>
              </a:ext>
            </a:extLst>
          </p:cNvPr>
          <p:cNvPicPr preferRelativeResize="0"/>
          <p:nvPr userDrawn="1"/>
        </p:nvPicPr>
        <p:blipFill rotWithShape="1">
          <a:blip r:embed="rId4">
            <a:alphaModFix/>
          </a:blip>
          <a:srcRect/>
          <a:stretch/>
        </p:blipFill>
        <p:spPr>
          <a:xfrm>
            <a:off x="533194" y="6241516"/>
            <a:ext cx="441907" cy="443607"/>
          </a:xfrm>
          <a:prstGeom prst="rect">
            <a:avLst/>
          </a:prstGeom>
          <a:noFill/>
          <a:ln>
            <a:noFill/>
          </a:ln>
        </p:spPr>
      </p:pic>
      <p:sp>
        <p:nvSpPr>
          <p:cNvPr id="4" name="Google Shape;61;p17">
            <a:extLst>
              <a:ext uri="{FF2B5EF4-FFF2-40B4-BE49-F238E27FC236}">
                <a16:creationId xmlns:a16="http://schemas.microsoft.com/office/drawing/2014/main" id="{B83F55A7-2737-CCE1-028B-BF02944F5D22}"/>
              </a:ext>
            </a:extLst>
          </p:cNvPr>
          <p:cNvSpPr txBox="1"/>
          <p:nvPr userDrawn="1"/>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pic>
        <p:nvPicPr>
          <p:cNvPr id="5" name="Google Shape;58;p17">
            <a:extLst>
              <a:ext uri="{FF2B5EF4-FFF2-40B4-BE49-F238E27FC236}">
                <a16:creationId xmlns:a16="http://schemas.microsoft.com/office/drawing/2014/main" id="{5C616B4A-D4A9-A9C1-3AA1-734D856823AA}"/>
              </a:ext>
            </a:extLst>
          </p:cNvPr>
          <p:cNvPicPr preferRelativeResize="0"/>
          <p:nvPr userDrawn="1"/>
        </p:nvPicPr>
        <p:blipFill rotWithShape="1">
          <a:blip r:embed="rId5">
            <a:alphaModFix/>
          </a:blip>
          <a:srcRect/>
          <a:stretch/>
        </p:blipFill>
        <p:spPr>
          <a:xfrm>
            <a:off x="10922256" y="6434400"/>
            <a:ext cx="660144" cy="155328"/>
          </a:xfrm>
          <a:prstGeom prst="rect">
            <a:avLst/>
          </a:prstGeom>
          <a:noFill/>
          <a:ln>
            <a:noFill/>
          </a:ln>
        </p:spPr>
      </p:pic>
    </p:spTree>
    <p:custDataLst>
      <p:tags r:id="rId1"/>
    </p:custDataLst>
    <p:extLst>
      <p:ext uri="{BB962C8B-B14F-4D97-AF65-F5344CB8AC3E}">
        <p14:creationId xmlns:p14="http://schemas.microsoft.com/office/powerpoint/2010/main" val="31752233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ontent-1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2">
            <a:alphaModFix/>
          </a:blip>
          <a:srcRect/>
          <a:stretch/>
        </p:blipFill>
        <p:spPr>
          <a:xfrm>
            <a:off x="0" y="0"/>
            <a:ext cx="12192000" cy="6858000"/>
          </a:xfrm>
          <a:prstGeom prst="rect">
            <a:avLst/>
          </a:prstGeom>
          <a:solidFill>
            <a:schemeClr val="accent2"/>
          </a:solidFill>
          <a:ln>
            <a:noFill/>
          </a:ln>
        </p:spPr>
      </p:pic>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bg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2" name="Google Shape;69;p18">
            <a:extLst>
              <a:ext uri="{FF2B5EF4-FFF2-40B4-BE49-F238E27FC236}">
                <a16:creationId xmlns:a16="http://schemas.microsoft.com/office/drawing/2014/main" id="{74F65DE8-56E3-E174-6A42-FC2582B81766}"/>
              </a:ext>
            </a:extLst>
          </p:cNvPr>
          <p:cNvSpPr>
            <a:spLocks noGrp="1"/>
          </p:cNvSpPr>
          <p:nvPr>
            <p:ph type="pic" idx="3"/>
          </p:nvPr>
        </p:nvSpPr>
        <p:spPr>
          <a:xfrm>
            <a:off x="669106" y="603433"/>
            <a:ext cx="10913294" cy="5278438"/>
          </a:xfrm>
          <a:prstGeom prst="rect">
            <a:avLst/>
          </a:prstGeom>
          <a:noFill/>
          <a:ln>
            <a:noFill/>
          </a:ln>
        </p:spPr>
      </p:sp>
      <p:pic>
        <p:nvPicPr>
          <p:cNvPr id="3" name="Google Shape;60;p17">
            <a:extLst>
              <a:ext uri="{FF2B5EF4-FFF2-40B4-BE49-F238E27FC236}">
                <a16:creationId xmlns:a16="http://schemas.microsoft.com/office/drawing/2014/main" id="{62865E6F-5469-76AA-C61D-349FDEC18678}"/>
              </a:ext>
            </a:extLst>
          </p:cNvPr>
          <p:cNvPicPr preferRelativeResize="0"/>
          <p:nvPr userDrawn="1"/>
        </p:nvPicPr>
        <p:blipFill rotWithShape="1">
          <a:blip r:embed="rId3">
            <a:alphaModFix/>
          </a:blip>
          <a:srcRect/>
          <a:stretch/>
        </p:blipFill>
        <p:spPr>
          <a:xfrm>
            <a:off x="533194" y="6241516"/>
            <a:ext cx="441907" cy="443607"/>
          </a:xfrm>
          <a:prstGeom prst="rect">
            <a:avLst/>
          </a:prstGeom>
          <a:noFill/>
          <a:ln>
            <a:noFill/>
          </a:ln>
        </p:spPr>
      </p:pic>
      <p:sp>
        <p:nvSpPr>
          <p:cNvPr id="4" name="Google Shape;61;p17">
            <a:extLst>
              <a:ext uri="{FF2B5EF4-FFF2-40B4-BE49-F238E27FC236}">
                <a16:creationId xmlns:a16="http://schemas.microsoft.com/office/drawing/2014/main" id="{B83F55A7-2737-CCE1-028B-BF02944F5D22}"/>
              </a:ext>
            </a:extLst>
          </p:cNvPr>
          <p:cNvSpPr txBox="1"/>
          <p:nvPr userDrawn="1"/>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pic>
        <p:nvPicPr>
          <p:cNvPr id="5" name="Google Shape;58;p17">
            <a:extLst>
              <a:ext uri="{FF2B5EF4-FFF2-40B4-BE49-F238E27FC236}">
                <a16:creationId xmlns:a16="http://schemas.microsoft.com/office/drawing/2014/main" id="{6EDF6A5F-2486-AC9B-6632-B78F3B56F9B4}"/>
              </a:ext>
            </a:extLst>
          </p:cNvPr>
          <p:cNvPicPr preferRelativeResize="0"/>
          <p:nvPr userDrawn="1"/>
        </p:nvPicPr>
        <p:blipFill rotWithShape="1">
          <a:blip r:embed="rId4">
            <a:alphaModFix/>
          </a:blip>
          <a:srcRect/>
          <a:stretch/>
        </p:blipFill>
        <p:spPr>
          <a:xfrm>
            <a:off x="10922256" y="6434400"/>
            <a:ext cx="660144" cy="155328"/>
          </a:xfrm>
          <a:prstGeom prst="rect">
            <a:avLst/>
          </a:prstGeom>
          <a:noFill/>
          <a:ln>
            <a:noFill/>
          </a:ln>
        </p:spPr>
      </p:pic>
    </p:spTree>
    <p:extLst>
      <p:ext uri="{BB962C8B-B14F-4D97-AF65-F5344CB8AC3E}">
        <p14:creationId xmlns:p14="http://schemas.microsoft.com/office/powerpoint/2010/main" val="235234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Title Slide-pic">
    <p:bg>
      <p:bgPr>
        <a:solidFill>
          <a:schemeClr val="dk2"/>
        </a:solidFill>
        <a:effectLst/>
      </p:bgPr>
    </p:bg>
    <p:spTree>
      <p:nvGrpSpPr>
        <p:cNvPr id="1" name="Shape 15"/>
        <p:cNvGrpSpPr/>
        <p:nvPr/>
      </p:nvGrpSpPr>
      <p:grpSpPr>
        <a:xfrm>
          <a:off x="0" y="0"/>
          <a:ext cx="0" cy="0"/>
          <a:chOff x="0" y="0"/>
          <a:chExt cx="0" cy="0"/>
        </a:xfrm>
      </p:grpSpPr>
      <p:pic>
        <p:nvPicPr>
          <p:cNvPr id="16" name="Google Shape;16;p12"/>
          <p:cNvPicPr preferRelativeResize="0"/>
          <p:nvPr/>
        </p:nvPicPr>
        <p:blipFill rotWithShape="1">
          <a:blip r:embed="rId3">
            <a:alphaModFix/>
          </a:blip>
          <a:srcRect t="5666" b="5666"/>
          <a:stretch/>
        </p:blipFill>
        <p:spPr>
          <a:xfrm>
            <a:off x="5816600" y="2006600"/>
            <a:ext cx="6359525" cy="3759200"/>
          </a:xfrm>
          <a:prstGeom prst="rect">
            <a:avLst/>
          </a:prstGeom>
          <a:noFill/>
          <a:ln>
            <a:noFill/>
          </a:ln>
        </p:spPr>
      </p:pic>
      <p:pic>
        <p:nvPicPr>
          <p:cNvPr id="17" name="Google Shape;17;p12"/>
          <p:cNvPicPr preferRelativeResize="0"/>
          <p:nvPr/>
        </p:nvPicPr>
        <p:blipFill rotWithShape="1">
          <a:blip r:embed="rId4">
            <a:alphaModFix/>
          </a:blip>
          <a:srcRect/>
          <a:stretch/>
        </p:blipFill>
        <p:spPr>
          <a:xfrm>
            <a:off x="643893" y="663867"/>
            <a:ext cx="870300" cy="873648"/>
          </a:xfrm>
          <a:prstGeom prst="rect">
            <a:avLst/>
          </a:prstGeom>
          <a:noFill/>
          <a:ln>
            <a:noFill/>
          </a:ln>
        </p:spPr>
      </p:pic>
      <p:sp>
        <p:nvSpPr>
          <p:cNvPr id="18" name="Google Shape;18;p12"/>
          <p:cNvSpPr txBox="1"/>
          <p:nvPr/>
        </p:nvSpPr>
        <p:spPr>
          <a:xfrm>
            <a:off x="1639020" y="876370"/>
            <a:ext cx="7875917"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Georgia"/>
                <a:ea typeface="Georgia"/>
                <a:cs typeface="Georgia"/>
                <a:sym typeface="Georgia"/>
              </a:rPr>
              <a:t>INTERNATIONAL ASSOCIATION OF FIRE FIGHTERS</a:t>
            </a:r>
            <a:endParaRPr/>
          </a:p>
        </p:txBody>
      </p:sp>
      <p:sp>
        <p:nvSpPr>
          <p:cNvPr id="19" name="Google Shape;19;p12"/>
          <p:cNvSpPr txBox="1">
            <a:spLocks noGrp="1"/>
          </p:cNvSpPr>
          <p:nvPr>
            <p:ph type="body" idx="1"/>
          </p:nvPr>
        </p:nvSpPr>
        <p:spPr>
          <a:xfrm>
            <a:off x="558831" y="2260315"/>
            <a:ext cx="4778712" cy="2403475"/>
          </a:xfrm>
          <a:prstGeom prst="rect">
            <a:avLst/>
          </a:prstGeom>
          <a:noFill/>
          <a:ln>
            <a:noFill/>
          </a:ln>
        </p:spPr>
        <p:txBody>
          <a:bodyPr spcFirstLastPara="1" wrap="square" lIns="91425" tIns="45700" rIns="91425" bIns="45700" anchor="t" anchorCtr="0">
            <a:noAutofit/>
          </a:bodyPr>
          <a:lstStyle>
            <a:lvl1pPr marL="457200" lvl="0" indent="0" algn="l">
              <a:lnSpc>
                <a:spcPct val="90000"/>
              </a:lnSpc>
              <a:spcBef>
                <a:spcPts val="1000"/>
              </a:spcBef>
              <a:spcAft>
                <a:spcPts val="0"/>
              </a:spcAft>
              <a:buSzPts val="2800"/>
              <a:buNone/>
              <a:defRPr sz="5400" cap="all" baseline="0">
                <a:solidFill>
                  <a:schemeClr val="lt1"/>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5400">
                <a:solidFill>
                  <a:schemeClr val="lt1"/>
                </a:solidFill>
                <a:latin typeface="Impact"/>
                <a:ea typeface="Impact"/>
                <a:cs typeface="Impact"/>
                <a:sym typeface="Impact"/>
              </a:defRPr>
            </a:lvl2pPr>
            <a:lvl3pPr marL="1371600" lvl="2" indent="-355600" algn="l">
              <a:lnSpc>
                <a:spcPct val="90000"/>
              </a:lnSpc>
              <a:spcBef>
                <a:spcPts val="500"/>
              </a:spcBef>
              <a:spcAft>
                <a:spcPts val="0"/>
              </a:spcAft>
              <a:buSzPts val="2000"/>
              <a:buChar char="•"/>
              <a:defRPr sz="5400">
                <a:solidFill>
                  <a:schemeClr val="lt1"/>
                </a:solidFill>
                <a:latin typeface="Impact"/>
                <a:ea typeface="Impact"/>
                <a:cs typeface="Impact"/>
                <a:sym typeface="Impact"/>
              </a:defRPr>
            </a:lvl3pPr>
            <a:lvl4pPr marL="1828800" lvl="3"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4pPr>
            <a:lvl5pPr marL="2286000" lvl="4"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0" name="Google Shape;20;p12"/>
          <p:cNvSpPr txBox="1">
            <a:spLocks noGrp="1"/>
          </p:cNvSpPr>
          <p:nvPr>
            <p:ph type="body" idx="2"/>
          </p:nvPr>
        </p:nvSpPr>
        <p:spPr>
          <a:xfrm>
            <a:off x="643893" y="5045723"/>
            <a:ext cx="2960688" cy="511175"/>
          </a:xfrm>
          <a:prstGeom prst="rect">
            <a:avLst/>
          </a:prstGeom>
          <a:noFill/>
          <a:ln>
            <a:noFill/>
          </a:ln>
        </p:spPr>
        <p:txBody>
          <a:bodyPr spcFirstLastPara="1" wrap="square" lIns="0" tIns="0" rIns="0" bIns="0" anchor="t" anchorCtr="0">
            <a:noAutofit/>
          </a:bodyPr>
          <a:lstStyle>
            <a:lvl1pPr marL="457200" lvl="0" indent="0" algn="l">
              <a:lnSpc>
                <a:spcPct val="100000"/>
              </a:lnSpc>
              <a:spcBef>
                <a:spcPts val="1000"/>
              </a:spcBef>
              <a:spcAft>
                <a:spcPts val="0"/>
              </a:spcAft>
              <a:buSzPts val="2800"/>
              <a:buNone/>
              <a:defRPr sz="24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ustDataLst>
      <p:tags r:id="rId1"/>
    </p:custData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ntent-1picL">
    <p:spTree>
      <p:nvGrpSpPr>
        <p:cNvPr id="1" name=""/>
        <p:cNvGrpSpPr/>
        <p:nvPr/>
      </p:nvGrpSpPr>
      <p:grpSpPr>
        <a:xfrm>
          <a:off x="0" y="0"/>
          <a:ext cx="0" cy="0"/>
          <a:chOff x="0" y="0"/>
          <a:chExt cx="0" cy="0"/>
        </a:xfrm>
      </p:grpSpPr>
      <p:pic>
        <p:nvPicPr>
          <p:cNvPr id="6" name="Google Shape;66;p18">
            <a:extLst>
              <a:ext uri="{FF2B5EF4-FFF2-40B4-BE49-F238E27FC236}">
                <a16:creationId xmlns:a16="http://schemas.microsoft.com/office/drawing/2014/main" id="{7790984A-D1D7-DCF7-1ECE-BCD4F5388525}"/>
              </a:ext>
            </a:extLst>
          </p:cNvPr>
          <p:cNvPicPr preferRelativeResize="0"/>
          <p:nvPr userDrawn="1"/>
        </p:nvPicPr>
        <p:blipFill rotWithShape="1">
          <a:blip r:embed="rId2">
            <a:alphaModFix/>
          </a:blip>
          <a:srcRect/>
          <a:stretch/>
        </p:blipFill>
        <p:spPr>
          <a:xfrm>
            <a:off x="0" y="0"/>
            <a:ext cx="12192000" cy="6858000"/>
          </a:xfrm>
          <a:prstGeom prst="rect">
            <a:avLst/>
          </a:prstGeom>
          <a:solidFill>
            <a:schemeClr val="bg2"/>
          </a:solidFill>
          <a:ln>
            <a:noFill/>
          </a:ln>
        </p:spPr>
      </p:pic>
      <p:sp>
        <p:nvSpPr>
          <p:cNvPr id="13" name="Google Shape;29;p14">
            <a:extLst>
              <a:ext uri="{FF2B5EF4-FFF2-40B4-BE49-F238E27FC236}">
                <a16:creationId xmlns:a16="http://schemas.microsoft.com/office/drawing/2014/main" id="{66670E92-CA3D-6EF0-C417-FB158A1E585B}"/>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bg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
        <p:nvSpPr>
          <p:cNvPr id="2" name="Google Shape;69;p18">
            <a:extLst>
              <a:ext uri="{FF2B5EF4-FFF2-40B4-BE49-F238E27FC236}">
                <a16:creationId xmlns:a16="http://schemas.microsoft.com/office/drawing/2014/main" id="{74F65DE8-56E3-E174-6A42-FC2582B81766}"/>
              </a:ext>
            </a:extLst>
          </p:cNvPr>
          <p:cNvSpPr>
            <a:spLocks noGrp="1"/>
          </p:cNvSpPr>
          <p:nvPr>
            <p:ph type="pic" idx="3"/>
          </p:nvPr>
        </p:nvSpPr>
        <p:spPr>
          <a:xfrm>
            <a:off x="669106" y="603433"/>
            <a:ext cx="10913294" cy="5278438"/>
          </a:xfrm>
          <a:prstGeom prst="rect">
            <a:avLst/>
          </a:prstGeom>
          <a:noFill/>
          <a:ln>
            <a:noFill/>
          </a:ln>
        </p:spPr>
      </p:sp>
      <p:pic>
        <p:nvPicPr>
          <p:cNvPr id="3" name="Google Shape;60;p17">
            <a:extLst>
              <a:ext uri="{FF2B5EF4-FFF2-40B4-BE49-F238E27FC236}">
                <a16:creationId xmlns:a16="http://schemas.microsoft.com/office/drawing/2014/main" id="{62865E6F-5469-76AA-C61D-349FDEC18678}"/>
              </a:ext>
            </a:extLst>
          </p:cNvPr>
          <p:cNvPicPr preferRelativeResize="0"/>
          <p:nvPr userDrawn="1"/>
        </p:nvPicPr>
        <p:blipFill rotWithShape="1">
          <a:blip r:embed="rId3">
            <a:alphaModFix/>
          </a:blip>
          <a:srcRect/>
          <a:stretch/>
        </p:blipFill>
        <p:spPr>
          <a:xfrm>
            <a:off x="533194" y="6241516"/>
            <a:ext cx="441907" cy="443607"/>
          </a:xfrm>
          <a:prstGeom prst="rect">
            <a:avLst/>
          </a:prstGeom>
          <a:noFill/>
          <a:ln>
            <a:noFill/>
          </a:ln>
        </p:spPr>
      </p:pic>
      <p:sp>
        <p:nvSpPr>
          <p:cNvPr id="4" name="Google Shape;61;p17">
            <a:extLst>
              <a:ext uri="{FF2B5EF4-FFF2-40B4-BE49-F238E27FC236}">
                <a16:creationId xmlns:a16="http://schemas.microsoft.com/office/drawing/2014/main" id="{B83F55A7-2737-CCE1-028B-BF02944F5D22}"/>
              </a:ext>
            </a:extLst>
          </p:cNvPr>
          <p:cNvSpPr txBox="1"/>
          <p:nvPr userDrawn="1"/>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pic>
        <p:nvPicPr>
          <p:cNvPr id="5" name="Google Shape;58;p17">
            <a:extLst>
              <a:ext uri="{FF2B5EF4-FFF2-40B4-BE49-F238E27FC236}">
                <a16:creationId xmlns:a16="http://schemas.microsoft.com/office/drawing/2014/main" id="{6EDF6A5F-2486-AC9B-6632-B78F3B56F9B4}"/>
              </a:ext>
            </a:extLst>
          </p:cNvPr>
          <p:cNvPicPr preferRelativeResize="0"/>
          <p:nvPr userDrawn="1"/>
        </p:nvPicPr>
        <p:blipFill rotWithShape="1">
          <a:blip r:embed="rId4">
            <a:alphaModFix/>
          </a:blip>
          <a:srcRect/>
          <a:stretch/>
        </p:blipFill>
        <p:spPr>
          <a:xfrm>
            <a:off x="10922256" y="6434400"/>
            <a:ext cx="660144" cy="155328"/>
          </a:xfrm>
          <a:prstGeom prst="rect">
            <a:avLst/>
          </a:prstGeom>
          <a:noFill/>
          <a:ln>
            <a:noFill/>
          </a:ln>
        </p:spPr>
      </p:pic>
    </p:spTree>
    <p:extLst>
      <p:ext uri="{BB962C8B-B14F-4D97-AF65-F5344CB8AC3E}">
        <p14:creationId xmlns:p14="http://schemas.microsoft.com/office/powerpoint/2010/main" val="2228682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_Custom Layout">
  <p:cSld name="Stats">
    <p:bg>
      <p:bgPr>
        <a:solidFill>
          <a:schemeClr val="dk2"/>
        </a:solidFill>
        <a:effectLst/>
      </p:bgPr>
    </p:bg>
    <p:spTree>
      <p:nvGrpSpPr>
        <p:cNvPr id="1" name="Shape 36"/>
        <p:cNvGrpSpPr/>
        <p:nvPr/>
      </p:nvGrpSpPr>
      <p:grpSpPr>
        <a:xfrm>
          <a:off x="0" y="0"/>
          <a:ext cx="0" cy="0"/>
          <a:chOff x="0" y="0"/>
          <a:chExt cx="0" cy="0"/>
        </a:xfrm>
      </p:grpSpPr>
      <p:sp>
        <p:nvSpPr>
          <p:cNvPr id="37" name="Google Shape;37;p16"/>
          <p:cNvSpPr txBox="1"/>
          <p:nvPr/>
        </p:nvSpPr>
        <p:spPr>
          <a:xfrm>
            <a:off x="9197410" y="6310476"/>
            <a:ext cx="27432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lt1"/>
                </a:solidFill>
                <a:latin typeface="Calibri"/>
                <a:ea typeface="Calibri"/>
                <a:cs typeface="Calibri"/>
                <a:sym typeface="Calibri"/>
              </a:rPr>
              <a:t>‹#›</a:t>
            </a:fld>
            <a:endParaRPr sz="1200" b="0" i="0" u="none" strike="noStrike" cap="none">
              <a:solidFill>
                <a:schemeClr val="lt1"/>
              </a:solidFill>
              <a:latin typeface="Calibri"/>
              <a:ea typeface="Calibri"/>
              <a:cs typeface="Calibri"/>
              <a:sym typeface="Calibri"/>
            </a:endParaRPr>
          </a:p>
        </p:txBody>
      </p:sp>
      <p:sp>
        <p:nvSpPr>
          <p:cNvPr id="38" name="Google Shape;38;p16"/>
          <p:cNvSpPr txBox="1">
            <a:spLocks noGrp="1"/>
          </p:cNvSpPr>
          <p:nvPr>
            <p:ph type="body" idx="1"/>
          </p:nvPr>
        </p:nvSpPr>
        <p:spPr>
          <a:xfrm>
            <a:off x="806652" y="4018454"/>
            <a:ext cx="3123810" cy="752029"/>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1800"/>
              <a:buNone/>
              <a:defRPr sz="1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 name="Google Shape;39;p16"/>
          <p:cNvCxnSpPr/>
          <p:nvPr/>
        </p:nvCxnSpPr>
        <p:spPr>
          <a:xfrm>
            <a:off x="4203317" y="2576559"/>
            <a:ext cx="0" cy="3040470"/>
          </a:xfrm>
          <a:prstGeom prst="straightConnector1">
            <a:avLst/>
          </a:prstGeom>
          <a:noFill/>
          <a:ln w="9525" cap="flat" cmpd="sng">
            <a:solidFill>
              <a:schemeClr val="lt1"/>
            </a:solidFill>
            <a:prstDash val="solid"/>
            <a:miter lim="800000"/>
            <a:headEnd type="none" w="sm" len="sm"/>
            <a:tailEnd type="none" w="sm" len="sm"/>
          </a:ln>
        </p:spPr>
      </p:cxnSp>
      <p:cxnSp>
        <p:nvCxnSpPr>
          <p:cNvPr id="40" name="Google Shape;40;p16"/>
          <p:cNvCxnSpPr/>
          <p:nvPr/>
        </p:nvCxnSpPr>
        <p:spPr>
          <a:xfrm>
            <a:off x="8105846" y="2576559"/>
            <a:ext cx="0" cy="3040470"/>
          </a:xfrm>
          <a:prstGeom prst="straightConnector1">
            <a:avLst/>
          </a:prstGeom>
          <a:noFill/>
          <a:ln w="9525" cap="flat" cmpd="sng">
            <a:solidFill>
              <a:schemeClr val="lt1"/>
            </a:solidFill>
            <a:prstDash val="solid"/>
            <a:miter lim="800000"/>
            <a:headEnd type="none" w="sm" len="sm"/>
            <a:tailEnd type="none" w="sm" len="sm"/>
          </a:ln>
        </p:spPr>
      </p:cxnSp>
      <p:sp>
        <p:nvSpPr>
          <p:cNvPr id="41" name="Google Shape;41;p16"/>
          <p:cNvSpPr txBox="1">
            <a:spLocks noGrp="1"/>
          </p:cNvSpPr>
          <p:nvPr>
            <p:ph type="body" idx="2"/>
          </p:nvPr>
        </p:nvSpPr>
        <p:spPr>
          <a:xfrm>
            <a:off x="754147" y="2528590"/>
            <a:ext cx="2923037" cy="1034479"/>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5400"/>
              <a:buNone/>
              <a:defRPr sz="5400" b="1">
                <a:solidFill>
                  <a:schemeClr val="accen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body" idx="3"/>
          </p:nvPr>
        </p:nvSpPr>
        <p:spPr>
          <a:xfrm>
            <a:off x="4970780" y="2528590"/>
            <a:ext cx="2250439" cy="900407"/>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5400"/>
              <a:buNone/>
              <a:defRPr sz="5400" b="1">
                <a:solidFill>
                  <a:schemeClr val="accent4"/>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6"/>
          <p:cNvSpPr txBox="1">
            <a:spLocks noGrp="1"/>
          </p:cNvSpPr>
          <p:nvPr>
            <p:ph type="body" idx="4"/>
          </p:nvPr>
        </p:nvSpPr>
        <p:spPr>
          <a:xfrm>
            <a:off x="8795656" y="2533448"/>
            <a:ext cx="2321823" cy="752029"/>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5400"/>
              <a:buNone/>
              <a:defRPr sz="5400" b="1">
                <a:solidFill>
                  <a:srgbClr val="CCDDF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4" name="Google Shape;44;p16"/>
          <p:cNvCxnSpPr/>
          <p:nvPr/>
        </p:nvCxnSpPr>
        <p:spPr>
          <a:xfrm>
            <a:off x="790354" y="1765300"/>
            <a:ext cx="10611293" cy="0"/>
          </a:xfrm>
          <a:prstGeom prst="straightConnector1">
            <a:avLst/>
          </a:prstGeom>
          <a:noFill/>
          <a:ln w="9525" cap="flat" cmpd="sng">
            <a:solidFill>
              <a:srgbClr val="CCDDF1"/>
            </a:solidFill>
            <a:prstDash val="solid"/>
            <a:round/>
            <a:headEnd type="none" w="sm" len="sm"/>
            <a:tailEnd type="none" w="sm" len="sm"/>
          </a:ln>
        </p:spPr>
      </p:cxnSp>
      <p:cxnSp>
        <p:nvCxnSpPr>
          <p:cNvPr id="45" name="Google Shape;45;p16"/>
          <p:cNvCxnSpPr/>
          <p:nvPr/>
        </p:nvCxnSpPr>
        <p:spPr>
          <a:xfrm>
            <a:off x="5872536" y="3649027"/>
            <a:ext cx="663100" cy="0"/>
          </a:xfrm>
          <a:prstGeom prst="straightConnector1">
            <a:avLst/>
          </a:prstGeom>
          <a:noFill/>
          <a:ln w="12700" cap="flat" cmpd="sng">
            <a:solidFill>
              <a:srgbClr val="FFB339"/>
            </a:solidFill>
            <a:prstDash val="solid"/>
            <a:miter lim="800000"/>
            <a:headEnd type="none" w="sm" len="sm"/>
            <a:tailEnd type="none" w="sm" len="sm"/>
          </a:ln>
        </p:spPr>
      </p:cxnSp>
      <p:cxnSp>
        <p:nvCxnSpPr>
          <p:cNvPr id="46" name="Google Shape;46;p16"/>
          <p:cNvCxnSpPr/>
          <p:nvPr/>
        </p:nvCxnSpPr>
        <p:spPr>
          <a:xfrm>
            <a:off x="1965946" y="3649027"/>
            <a:ext cx="663100" cy="0"/>
          </a:xfrm>
          <a:prstGeom prst="straightConnector1">
            <a:avLst/>
          </a:prstGeom>
          <a:noFill/>
          <a:ln w="12700" cap="flat" cmpd="sng">
            <a:solidFill>
              <a:schemeClr val="accent1"/>
            </a:solidFill>
            <a:prstDash val="solid"/>
            <a:miter lim="800000"/>
            <a:headEnd type="none" w="sm" len="sm"/>
            <a:tailEnd type="none" w="sm" len="sm"/>
          </a:ln>
        </p:spPr>
      </p:cxnSp>
      <p:cxnSp>
        <p:nvCxnSpPr>
          <p:cNvPr id="47" name="Google Shape;47;p16"/>
          <p:cNvCxnSpPr/>
          <p:nvPr/>
        </p:nvCxnSpPr>
        <p:spPr>
          <a:xfrm>
            <a:off x="9783141" y="3649027"/>
            <a:ext cx="663100" cy="0"/>
          </a:xfrm>
          <a:prstGeom prst="straightConnector1">
            <a:avLst/>
          </a:prstGeom>
          <a:noFill/>
          <a:ln w="12700" cap="flat" cmpd="sng">
            <a:solidFill>
              <a:srgbClr val="CCDDF1"/>
            </a:solidFill>
            <a:prstDash val="solid"/>
            <a:miter lim="800000"/>
            <a:headEnd type="none" w="sm" len="sm"/>
            <a:tailEnd type="none" w="sm" len="sm"/>
          </a:ln>
        </p:spPr>
      </p:cxnSp>
      <p:pic>
        <p:nvPicPr>
          <p:cNvPr id="48" name="Google Shape;48;p16"/>
          <p:cNvPicPr preferRelativeResize="0"/>
          <p:nvPr/>
        </p:nvPicPr>
        <p:blipFill rotWithShape="1">
          <a:blip r:embed="rId3">
            <a:alphaModFix/>
          </a:blip>
          <a:srcRect/>
          <a:stretch/>
        </p:blipFill>
        <p:spPr>
          <a:xfrm>
            <a:off x="10927398" y="6434604"/>
            <a:ext cx="660144" cy="155328"/>
          </a:xfrm>
          <a:prstGeom prst="rect">
            <a:avLst/>
          </a:prstGeom>
          <a:noFill/>
          <a:ln>
            <a:noFill/>
          </a:ln>
        </p:spPr>
      </p:pic>
      <p:sp>
        <p:nvSpPr>
          <p:cNvPr id="49" name="Google Shape;49;p16"/>
          <p:cNvSpPr txBox="1">
            <a:spLocks noGrp="1"/>
          </p:cNvSpPr>
          <p:nvPr>
            <p:ph type="body" idx="5"/>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457200" lvl="0" indent="0" algn="l">
              <a:lnSpc>
                <a:spcPct val="90000"/>
              </a:lnSpc>
              <a:spcBef>
                <a:spcPts val="1000"/>
              </a:spcBef>
              <a:spcAft>
                <a:spcPts val="0"/>
              </a:spcAft>
              <a:buSzPts val="2800"/>
              <a:buNone/>
              <a:defRPr sz="4400" cap="all" baseline="0">
                <a:solidFill>
                  <a:schemeClr val="lt1"/>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50" name="Google Shape;50;p16"/>
          <p:cNvSpPr txBox="1">
            <a:spLocks noGrp="1"/>
          </p:cNvSpPr>
          <p:nvPr>
            <p:ph type="body" idx="6"/>
          </p:nvPr>
        </p:nvSpPr>
        <p:spPr>
          <a:xfrm>
            <a:off x="4645006" y="4018454"/>
            <a:ext cx="3123810" cy="752029"/>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1800"/>
              <a:buNone/>
              <a:defRPr sz="1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6"/>
          <p:cNvSpPr txBox="1">
            <a:spLocks noGrp="1"/>
          </p:cNvSpPr>
          <p:nvPr>
            <p:ph type="body" idx="7"/>
          </p:nvPr>
        </p:nvSpPr>
        <p:spPr>
          <a:xfrm>
            <a:off x="8547155" y="4018454"/>
            <a:ext cx="3123810" cy="752029"/>
          </a:xfrm>
          <a:prstGeom prst="rect">
            <a:avLst/>
          </a:prstGeom>
          <a:noFill/>
          <a:ln>
            <a:noFill/>
          </a:ln>
        </p:spPr>
        <p:txBody>
          <a:bodyPr spcFirstLastPara="1" wrap="square" lIns="91425" tIns="45700" rIns="91425" bIns="45700" anchor="t" anchorCtr="0">
            <a:noAutofit/>
          </a:bodyPr>
          <a:lstStyle>
            <a:lvl1pPr marL="457200" lvl="0" indent="0" algn="ctr">
              <a:lnSpc>
                <a:spcPct val="120000"/>
              </a:lnSpc>
              <a:spcBef>
                <a:spcPts val="1000"/>
              </a:spcBef>
              <a:spcAft>
                <a:spcPts val="0"/>
              </a:spcAft>
              <a:buClr>
                <a:schemeClr val="lt1"/>
              </a:buClr>
              <a:buSzPts val="1800"/>
              <a:buNone/>
              <a:defRPr sz="18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 name="Google Shape;52;p16"/>
          <p:cNvPicPr preferRelativeResize="0"/>
          <p:nvPr/>
        </p:nvPicPr>
        <p:blipFill rotWithShape="1">
          <a:blip r:embed="rId4">
            <a:alphaModFix/>
          </a:blip>
          <a:srcRect/>
          <a:stretch/>
        </p:blipFill>
        <p:spPr>
          <a:xfrm>
            <a:off x="533194" y="6241516"/>
            <a:ext cx="441907" cy="443607"/>
          </a:xfrm>
          <a:prstGeom prst="rect">
            <a:avLst/>
          </a:prstGeom>
          <a:noFill/>
          <a:ln>
            <a:noFill/>
          </a:ln>
        </p:spPr>
      </p:pic>
      <p:sp>
        <p:nvSpPr>
          <p:cNvPr id="53" name="Google Shape;53;p16"/>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spTree>
    <p:custDataLst>
      <p:tags r:id="rId1"/>
    </p:custData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5_Title Slide">
  <p:cSld name="Big Quote">
    <p:bg>
      <p:bgPr>
        <a:solidFill>
          <a:schemeClr val="accent2"/>
        </a:solidFill>
        <a:effectLst/>
      </p:bgPr>
    </p:bg>
    <p:spTree>
      <p:nvGrpSpPr>
        <p:cNvPr id="1" name="Shape 54"/>
        <p:cNvGrpSpPr/>
        <p:nvPr/>
      </p:nvGrpSpPr>
      <p:grpSpPr>
        <a:xfrm>
          <a:off x="0" y="0"/>
          <a:ext cx="0" cy="0"/>
          <a:chOff x="0" y="0"/>
          <a:chExt cx="0" cy="0"/>
        </a:xfrm>
      </p:grpSpPr>
      <p:sp>
        <p:nvSpPr>
          <p:cNvPr id="55" name="Google Shape;55;p17"/>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56" name="Google Shape;56;p17"/>
          <p:cNvSpPr txBox="1"/>
          <p:nvPr/>
        </p:nvSpPr>
        <p:spPr>
          <a:xfrm>
            <a:off x="1258548" y="731856"/>
            <a:ext cx="1052623" cy="120896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US" sz="16000" b="0" i="0" u="none" strike="noStrike" cap="none">
                <a:solidFill>
                  <a:schemeClr val="lt1"/>
                </a:solidFill>
                <a:latin typeface="Impact"/>
                <a:ea typeface="Impact"/>
                <a:cs typeface="Impact"/>
                <a:sym typeface="Impact"/>
              </a:rPr>
              <a:t>“</a:t>
            </a:r>
            <a:endParaRPr sz="16000" b="0" i="0" u="none" strike="noStrike" cap="none">
              <a:solidFill>
                <a:schemeClr val="lt1"/>
              </a:solidFill>
              <a:latin typeface="Impact"/>
              <a:ea typeface="Impact"/>
              <a:cs typeface="Impact"/>
              <a:sym typeface="Impact"/>
            </a:endParaRPr>
          </a:p>
        </p:txBody>
      </p:sp>
      <p:sp>
        <p:nvSpPr>
          <p:cNvPr id="57" name="Google Shape;57;p17"/>
          <p:cNvSpPr txBox="1">
            <a:spLocks noGrp="1"/>
          </p:cNvSpPr>
          <p:nvPr>
            <p:ph type="body" idx="1"/>
          </p:nvPr>
        </p:nvSpPr>
        <p:spPr>
          <a:xfrm>
            <a:off x="1205383" y="2162864"/>
            <a:ext cx="9636125" cy="2754312"/>
          </a:xfrm>
          <a:prstGeom prst="rect">
            <a:avLst/>
          </a:prstGeom>
          <a:noFill/>
          <a:ln>
            <a:noFill/>
          </a:ln>
        </p:spPr>
        <p:txBody>
          <a:bodyPr spcFirstLastPara="1" wrap="square" lIns="91425" tIns="45700" rIns="91425" bIns="45700" anchor="t" anchorCtr="0">
            <a:normAutofit/>
          </a:bodyPr>
          <a:lstStyle>
            <a:lvl1pPr marL="457200" lvl="0" indent="0" algn="l">
              <a:lnSpc>
                <a:spcPct val="100000"/>
              </a:lnSpc>
              <a:spcBef>
                <a:spcPts val="1000"/>
              </a:spcBef>
              <a:spcAft>
                <a:spcPts val="0"/>
              </a:spcAft>
              <a:buSzPts val="2800"/>
              <a:buNone/>
              <a:defRPr sz="3200">
                <a:solidFill>
                  <a:schemeClr val="lt1"/>
                </a:solidFill>
                <a:latin typeface="Arial"/>
                <a:ea typeface="Arial"/>
                <a:cs typeface="Arial"/>
                <a:sym typeface="Arial"/>
              </a:defRPr>
            </a:lvl1pPr>
            <a:lvl2pPr marL="914400" lvl="1" indent="-228600" algn="l">
              <a:lnSpc>
                <a:spcPct val="90000"/>
              </a:lnSpc>
              <a:spcBef>
                <a:spcPts val="500"/>
              </a:spcBef>
              <a:spcAft>
                <a:spcPts val="0"/>
              </a:spcAft>
              <a:buSzPts val="2400"/>
              <a:buNone/>
              <a:defRPr sz="3200">
                <a:solidFill>
                  <a:schemeClr val="lt1"/>
                </a:solidFill>
                <a:latin typeface="Arial"/>
                <a:ea typeface="Arial"/>
                <a:cs typeface="Arial"/>
                <a:sym typeface="Arial"/>
              </a:defRPr>
            </a:lvl2pPr>
            <a:lvl3pPr marL="1371600" lvl="2" indent="-228600" algn="l">
              <a:lnSpc>
                <a:spcPct val="90000"/>
              </a:lnSpc>
              <a:spcBef>
                <a:spcPts val="500"/>
              </a:spcBef>
              <a:spcAft>
                <a:spcPts val="0"/>
              </a:spcAft>
              <a:buSzPts val="2000"/>
              <a:buNone/>
              <a:defRPr sz="3200">
                <a:solidFill>
                  <a:schemeClr val="lt1"/>
                </a:solidFill>
                <a:latin typeface="Arial"/>
                <a:ea typeface="Arial"/>
                <a:cs typeface="Arial"/>
                <a:sym typeface="Arial"/>
              </a:defRPr>
            </a:lvl3pPr>
            <a:lvl4pPr marL="1828800" lvl="3" indent="-228600" algn="l">
              <a:lnSpc>
                <a:spcPct val="90000"/>
              </a:lnSpc>
              <a:spcBef>
                <a:spcPts val="500"/>
              </a:spcBef>
              <a:spcAft>
                <a:spcPts val="0"/>
              </a:spcAft>
              <a:buSzPts val="1800"/>
              <a:buNone/>
              <a:defRPr sz="3200">
                <a:solidFill>
                  <a:schemeClr val="lt1"/>
                </a:solidFill>
                <a:latin typeface="Arial"/>
                <a:ea typeface="Arial"/>
                <a:cs typeface="Arial"/>
                <a:sym typeface="Arial"/>
              </a:defRPr>
            </a:lvl4pPr>
            <a:lvl5pPr marL="2286000" lvl="4" indent="-228600" algn="l">
              <a:lnSpc>
                <a:spcPct val="90000"/>
              </a:lnSpc>
              <a:spcBef>
                <a:spcPts val="500"/>
              </a:spcBef>
              <a:spcAft>
                <a:spcPts val="0"/>
              </a:spcAft>
              <a:buSzPts val="1800"/>
              <a:buNone/>
              <a:defRPr sz="3200">
                <a:solidFill>
                  <a:schemeClr val="lt1"/>
                </a:solidFill>
                <a:latin typeface="Arial"/>
                <a:ea typeface="Arial"/>
                <a:cs typeface="Arial"/>
                <a:sym typeface="Arial"/>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58" name="Google Shape;58;p17"/>
          <p:cNvPicPr preferRelativeResize="0"/>
          <p:nvPr/>
        </p:nvPicPr>
        <p:blipFill rotWithShape="1">
          <a:blip r:embed="rId3">
            <a:alphaModFix/>
          </a:blip>
          <a:srcRect/>
          <a:stretch/>
        </p:blipFill>
        <p:spPr>
          <a:xfrm>
            <a:off x="10927398" y="6434604"/>
            <a:ext cx="660144" cy="155328"/>
          </a:xfrm>
          <a:prstGeom prst="rect">
            <a:avLst/>
          </a:prstGeom>
          <a:noFill/>
          <a:ln>
            <a:noFill/>
          </a:ln>
        </p:spPr>
      </p:pic>
      <p:sp>
        <p:nvSpPr>
          <p:cNvPr id="59" name="Google Shape;59;p17"/>
          <p:cNvSpPr txBox="1">
            <a:spLocks noGrp="1"/>
          </p:cNvSpPr>
          <p:nvPr>
            <p:ph type="body" idx="2"/>
          </p:nvPr>
        </p:nvSpPr>
        <p:spPr>
          <a:xfrm>
            <a:off x="5818658" y="5078276"/>
            <a:ext cx="5022850" cy="787400"/>
          </a:xfrm>
          <a:prstGeom prst="rect">
            <a:avLst/>
          </a:prstGeom>
          <a:noFill/>
          <a:ln>
            <a:noFill/>
          </a:ln>
        </p:spPr>
        <p:txBody>
          <a:bodyPr spcFirstLastPara="1" wrap="square" lIns="91425" tIns="45700" rIns="91425" bIns="45700" anchor="t" anchorCtr="0">
            <a:normAutofit/>
          </a:bodyPr>
          <a:lstStyle>
            <a:lvl1pPr marL="457200" lvl="0" indent="0" algn="r">
              <a:lnSpc>
                <a:spcPct val="90000"/>
              </a:lnSpc>
              <a:spcBef>
                <a:spcPts val="1000"/>
              </a:spcBef>
              <a:spcAft>
                <a:spcPts val="0"/>
              </a:spcAft>
              <a:buSzPts val="2800"/>
              <a:buFont typeface="Arial"/>
              <a:buNone/>
              <a:defRPr sz="3200">
                <a:solidFill>
                  <a:schemeClr val="lt1"/>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pic>
        <p:nvPicPr>
          <p:cNvPr id="60" name="Google Shape;60;p17"/>
          <p:cNvPicPr preferRelativeResize="0"/>
          <p:nvPr/>
        </p:nvPicPr>
        <p:blipFill rotWithShape="1">
          <a:blip r:embed="rId4">
            <a:alphaModFix/>
          </a:blip>
          <a:srcRect/>
          <a:stretch/>
        </p:blipFill>
        <p:spPr>
          <a:xfrm>
            <a:off x="533194" y="6241516"/>
            <a:ext cx="441907" cy="443607"/>
          </a:xfrm>
          <a:prstGeom prst="rect">
            <a:avLst/>
          </a:prstGeom>
          <a:noFill/>
          <a:ln>
            <a:noFill/>
          </a:ln>
        </p:spPr>
      </p:pic>
      <p:sp>
        <p:nvSpPr>
          <p:cNvPr id="61" name="Google Shape;61;p17"/>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lt1"/>
                </a:solidFill>
                <a:latin typeface="Georgia"/>
                <a:ea typeface="Georgia"/>
                <a:cs typeface="Georgia"/>
                <a:sym typeface="Georgia"/>
              </a:rPr>
              <a:t>INTERNATIONAL ASSOCIATION OF FIRE FIGHTERS</a:t>
            </a:r>
            <a:endParaRPr/>
          </a:p>
        </p:txBody>
      </p:sp>
    </p:spTree>
    <p:custDataLst>
      <p:tags r:id="rId1"/>
    </p:custData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_Title Slide">
  <p:cSld name="Icon Chart">
    <p:bg>
      <p:bgPr>
        <a:solidFill>
          <a:srgbClr val="CCDDF1"/>
        </a:solidFill>
        <a:effectLst/>
      </p:bgPr>
    </p:bg>
    <p:spTree>
      <p:nvGrpSpPr>
        <p:cNvPr id="1" name="Shape 72"/>
        <p:cNvGrpSpPr/>
        <p:nvPr/>
      </p:nvGrpSpPr>
      <p:grpSpPr>
        <a:xfrm>
          <a:off x="0" y="0"/>
          <a:ext cx="0" cy="0"/>
          <a:chOff x="0" y="0"/>
          <a:chExt cx="0" cy="0"/>
        </a:xfrm>
      </p:grpSpPr>
      <p:sp>
        <p:nvSpPr>
          <p:cNvPr id="73" name="Google Shape;73;p19"/>
          <p:cNvSpPr txBox="1">
            <a:spLocks noGrp="1"/>
          </p:cNvSpPr>
          <p:nvPr>
            <p:ph type="ctrTitle"/>
          </p:nvPr>
        </p:nvSpPr>
        <p:spPr>
          <a:xfrm>
            <a:off x="533194" y="1895180"/>
            <a:ext cx="5019371" cy="119609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2"/>
              </a:buClr>
              <a:buSzPts val="4000"/>
              <a:buFont typeface="Impact"/>
              <a:buNone/>
              <a:defRPr sz="4000" cap="all" baseline="0">
                <a:solidFill>
                  <a:schemeClr val="dk2"/>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9"/>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19"/>
          <p:cNvSpPr txBox="1">
            <a:spLocks noGrp="1"/>
          </p:cNvSpPr>
          <p:nvPr>
            <p:ph type="body" idx="1"/>
          </p:nvPr>
        </p:nvSpPr>
        <p:spPr>
          <a:xfrm>
            <a:off x="7514613" y="2760920"/>
            <a:ext cx="1349151" cy="248429"/>
          </a:xfrm>
          <a:prstGeom prst="rect">
            <a:avLst/>
          </a:prstGeom>
          <a:noFill/>
          <a:ln>
            <a:noFill/>
          </a:ln>
        </p:spPr>
        <p:txBody>
          <a:bodyPr spcFirstLastPara="1" wrap="square" lIns="91425" tIns="45700" rIns="91425" bIns="45700" anchor="t" anchorCtr="0">
            <a:noAutofit/>
          </a:bodyPr>
          <a:lstStyle>
            <a:lvl1pPr marL="457200" lvl="0" indent="0" algn="ctr">
              <a:lnSpc>
                <a:spcPct val="90000"/>
              </a:lnSpc>
              <a:spcBef>
                <a:spcPts val="1000"/>
              </a:spcBef>
              <a:spcAft>
                <a:spcPts val="0"/>
              </a:spcAft>
              <a:buClr>
                <a:schemeClr val="dk2"/>
              </a:buClr>
              <a:buSzPts val="1100"/>
              <a:buNone/>
              <a:defRPr sz="11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9"/>
          <p:cNvSpPr txBox="1">
            <a:spLocks noGrp="1"/>
          </p:cNvSpPr>
          <p:nvPr>
            <p:ph type="body" idx="2"/>
          </p:nvPr>
        </p:nvSpPr>
        <p:spPr>
          <a:xfrm>
            <a:off x="533194" y="3411757"/>
            <a:ext cx="5184956" cy="1196100"/>
          </a:xfrm>
          <a:prstGeom prst="rect">
            <a:avLst/>
          </a:prstGeom>
          <a:noFill/>
          <a:ln>
            <a:noFill/>
          </a:ln>
        </p:spPr>
        <p:txBody>
          <a:bodyPr spcFirstLastPara="1" wrap="square" lIns="91425" tIns="45700" rIns="91425" bIns="45700" anchor="t" anchorCtr="0">
            <a:normAutofit/>
          </a:bodyPr>
          <a:lstStyle>
            <a:lvl1pPr marL="457200" lvl="0" indent="0" algn="l">
              <a:lnSpc>
                <a:spcPct val="120000"/>
              </a:lnSpc>
              <a:spcBef>
                <a:spcPts val="1000"/>
              </a:spcBef>
              <a:spcAft>
                <a:spcPts val="0"/>
              </a:spcAft>
              <a:buClr>
                <a:schemeClr val="dk2"/>
              </a:buClr>
              <a:buSzPts val="1600"/>
              <a:buNone/>
              <a:defRPr sz="1600">
                <a:solidFill>
                  <a:schemeClr val="dk2"/>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body" idx="3"/>
          </p:nvPr>
        </p:nvSpPr>
        <p:spPr>
          <a:xfrm>
            <a:off x="6635224" y="5018308"/>
            <a:ext cx="1349151" cy="248429"/>
          </a:xfrm>
          <a:prstGeom prst="rect">
            <a:avLst/>
          </a:prstGeom>
          <a:noFill/>
          <a:ln>
            <a:noFill/>
          </a:ln>
        </p:spPr>
        <p:txBody>
          <a:bodyPr spcFirstLastPara="1" wrap="square" lIns="91425" tIns="45700" rIns="91425" bIns="45700" anchor="t" anchorCtr="0">
            <a:noAutofit/>
          </a:bodyPr>
          <a:lstStyle>
            <a:lvl1pPr marL="457200" lvl="0" indent="0" algn="ctr">
              <a:lnSpc>
                <a:spcPct val="90000"/>
              </a:lnSpc>
              <a:spcBef>
                <a:spcPts val="1000"/>
              </a:spcBef>
              <a:spcAft>
                <a:spcPts val="0"/>
              </a:spcAft>
              <a:buClr>
                <a:schemeClr val="dk2"/>
              </a:buClr>
              <a:buSzPts val="1100"/>
              <a:buNone/>
              <a:defRPr sz="11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19"/>
          <p:cNvSpPr txBox="1">
            <a:spLocks noGrp="1"/>
          </p:cNvSpPr>
          <p:nvPr>
            <p:ph type="body" idx="4"/>
          </p:nvPr>
        </p:nvSpPr>
        <p:spPr>
          <a:xfrm>
            <a:off x="8370681" y="5018307"/>
            <a:ext cx="1349151" cy="248429"/>
          </a:xfrm>
          <a:prstGeom prst="rect">
            <a:avLst/>
          </a:prstGeom>
          <a:noFill/>
          <a:ln>
            <a:noFill/>
          </a:ln>
        </p:spPr>
        <p:txBody>
          <a:bodyPr spcFirstLastPara="1" wrap="square" lIns="91425" tIns="45700" rIns="91425" bIns="45700" anchor="t" anchorCtr="0">
            <a:noAutofit/>
          </a:bodyPr>
          <a:lstStyle>
            <a:lvl1pPr marL="457200" lvl="0" indent="0" algn="ctr">
              <a:lnSpc>
                <a:spcPct val="90000"/>
              </a:lnSpc>
              <a:spcBef>
                <a:spcPts val="1000"/>
              </a:spcBef>
              <a:spcAft>
                <a:spcPts val="0"/>
              </a:spcAft>
              <a:buClr>
                <a:schemeClr val="dk2"/>
              </a:buClr>
              <a:buSzPts val="1100"/>
              <a:buNone/>
              <a:defRPr sz="11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19"/>
          <p:cNvSpPr txBox="1">
            <a:spLocks noGrp="1"/>
          </p:cNvSpPr>
          <p:nvPr>
            <p:ph type="body" idx="5"/>
          </p:nvPr>
        </p:nvSpPr>
        <p:spPr>
          <a:xfrm>
            <a:off x="10114977" y="5010491"/>
            <a:ext cx="1349151" cy="248429"/>
          </a:xfrm>
          <a:prstGeom prst="rect">
            <a:avLst/>
          </a:prstGeom>
          <a:noFill/>
          <a:ln>
            <a:noFill/>
          </a:ln>
        </p:spPr>
        <p:txBody>
          <a:bodyPr spcFirstLastPara="1" wrap="square" lIns="91425" tIns="45700" rIns="91425" bIns="45700" anchor="t" anchorCtr="0">
            <a:noAutofit/>
          </a:bodyPr>
          <a:lstStyle>
            <a:lvl1pPr marL="457200" lvl="0" indent="0" algn="ctr">
              <a:lnSpc>
                <a:spcPct val="90000"/>
              </a:lnSpc>
              <a:spcBef>
                <a:spcPts val="1000"/>
              </a:spcBef>
              <a:spcAft>
                <a:spcPts val="0"/>
              </a:spcAft>
              <a:buClr>
                <a:schemeClr val="dk2"/>
              </a:buClr>
              <a:buSzPts val="1100"/>
              <a:buNone/>
              <a:defRPr sz="11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19"/>
          <p:cNvSpPr txBox="1">
            <a:spLocks noGrp="1"/>
          </p:cNvSpPr>
          <p:nvPr>
            <p:ph type="body" idx="6"/>
          </p:nvPr>
        </p:nvSpPr>
        <p:spPr>
          <a:xfrm>
            <a:off x="9479192" y="2800393"/>
            <a:ext cx="1349151" cy="248429"/>
          </a:xfrm>
          <a:prstGeom prst="rect">
            <a:avLst/>
          </a:prstGeom>
          <a:noFill/>
          <a:ln>
            <a:noFill/>
          </a:ln>
        </p:spPr>
        <p:txBody>
          <a:bodyPr spcFirstLastPara="1" wrap="square" lIns="91425" tIns="45700" rIns="91425" bIns="45700" anchor="t" anchorCtr="0">
            <a:noAutofit/>
          </a:bodyPr>
          <a:lstStyle>
            <a:lvl1pPr marL="457200" lvl="0" indent="0" algn="ctr">
              <a:lnSpc>
                <a:spcPct val="90000"/>
              </a:lnSpc>
              <a:spcBef>
                <a:spcPts val="1000"/>
              </a:spcBef>
              <a:spcAft>
                <a:spcPts val="0"/>
              </a:spcAft>
              <a:buClr>
                <a:schemeClr val="dk2"/>
              </a:buClr>
              <a:buSzPts val="1100"/>
              <a:buNone/>
              <a:defRPr sz="11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1" name="Google Shape;81;p19"/>
          <p:cNvPicPr preferRelativeResize="0"/>
          <p:nvPr/>
        </p:nvPicPr>
        <p:blipFill rotWithShape="1">
          <a:blip r:embed="rId3">
            <a:alphaModFix/>
          </a:blip>
          <a:srcRect/>
          <a:stretch/>
        </p:blipFill>
        <p:spPr>
          <a:xfrm>
            <a:off x="10927398" y="6436098"/>
            <a:ext cx="660144" cy="152340"/>
          </a:xfrm>
          <a:prstGeom prst="rect">
            <a:avLst/>
          </a:prstGeom>
          <a:noFill/>
          <a:ln>
            <a:noFill/>
          </a:ln>
        </p:spPr>
      </p:pic>
      <p:pic>
        <p:nvPicPr>
          <p:cNvPr id="82" name="Google Shape;82;p19"/>
          <p:cNvPicPr preferRelativeResize="0"/>
          <p:nvPr/>
        </p:nvPicPr>
        <p:blipFill rotWithShape="1">
          <a:blip r:embed="rId4">
            <a:alphaModFix/>
          </a:blip>
          <a:srcRect/>
          <a:stretch/>
        </p:blipFill>
        <p:spPr>
          <a:xfrm>
            <a:off x="533194" y="6241516"/>
            <a:ext cx="441907" cy="443607"/>
          </a:xfrm>
          <a:prstGeom prst="rect">
            <a:avLst/>
          </a:prstGeom>
          <a:noFill/>
          <a:ln>
            <a:noFill/>
          </a:ln>
        </p:spPr>
      </p:pic>
      <p:sp>
        <p:nvSpPr>
          <p:cNvPr id="83" name="Google Shape;83;p19"/>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Tree>
    <p:custDataLst>
      <p:tags r:id="rId1"/>
    </p:custData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Slide">
  <p:cSld name="Multipic">
    <p:bg>
      <p:bgPr>
        <a:solidFill>
          <a:schemeClr val="dk2"/>
        </a:solidFill>
        <a:effectLst/>
      </p:bgPr>
    </p:bg>
    <p:spTree>
      <p:nvGrpSpPr>
        <p:cNvPr id="1" name="Shape 84"/>
        <p:cNvGrpSpPr/>
        <p:nvPr/>
      </p:nvGrpSpPr>
      <p:grpSpPr>
        <a:xfrm>
          <a:off x="0" y="0"/>
          <a:ext cx="0" cy="0"/>
          <a:chOff x="0" y="0"/>
          <a:chExt cx="0" cy="0"/>
        </a:xfrm>
      </p:grpSpPr>
      <p:sp>
        <p:nvSpPr>
          <p:cNvPr id="85" name="Google Shape;85;p20"/>
          <p:cNvSpPr>
            <a:spLocks noGrp="1"/>
          </p:cNvSpPr>
          <p:nvPr>
            <p:ph type="pic" idx="2"/>
          </p:nvPr>
        </p:nvSpPr>
        <p:spPr>
          <a:xfrm>
            <a:off x="0" y="0"/>
            <a:ext cx="6181725" cy="6858000"/>
          </a:xfrm>
          <a:prstGeom prst="rect">
            <a:avLst/>
          </a:prstGeom>
          <a:noFill/>
          <a:ln>
            <a:noFill/>
          </a:ln>
        </p:spPr>
      </p:sp>
      <p:sp>
        <p:nvSpPr>
          <p:cNvPr id="86" name="Google Shape;86;p20"/>
          <p:cNvSpPr txBox="1">
            <a:spLocks noGrp="1"/>
          </p:cNvSpPr>
          <p:nvPr>
            <p:ph type="ctrTitle"/>
          </p:nvPr>
        </p:nvSpPr>
        <p:spPr>
          <a:xfrm>
            <a:off x="227521" y="5949539"/>
            <a:ext cx="2993289" cy="30676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2000"/>
              <a:buFont typeface="Impact"/>
              <a:buNone/>
              <a:defRPr sz="2000" cap="all" baseline="0">
                <a:solidFill>
                  <a:srgbClr val="EE0000"/>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0"/>
          <p:cNvSpPr txBox="1">
            <a:spLocks noGrp="1"/>
          </p:cNvSpPr>
          <p:nvPr>
            <p:ph type="body" idx="1"/>
          </p:nvPr>
        </p:nvSpPr>
        <p:spPr>
          <a:xfrm>
            <a:off x="0" y="6130200"/>
            <a:ext cx="2876550" cy="42264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100"/>
              <a:buFont typeface="Arial"/>
              <a:buNone/>
              <a:defRPr sz="11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100"/>
              <a:buNone/>
              <a:defRPr sz="110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8" name="Google Shape;88;p20"/>
          <p:cNvSpPr txBox="1">
            <a:spLocks noGrp="1"/>
          </p:cNvSpPr>
          <p:nvPr>
            <p:ph type="body" idx="3"/>
          </p:nvPr>
        </p:nvSpPr>
        <p:spPr>
          <a:xfrm>
            <a:off x="6811056" y="2282055"/>
            <a:ext cx="4962383" cy="124103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20"/>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90" name="Google Shape;90;p20"/>
          <p:cNvSpPr>
            <a:spLocks noGrp="1"/>
          </p:cNvSpPr>
          <p:nvPr>
            <p:ph type="pic" idx="4"/>
          </p:nvPr>
        </p:nvSpPr>
        <p:spPr>
          <a:xfrm>
            <a:off x="10071100" y="317500"/>
            <a:ext cx="2120900" cy="1414463"/>
          </a:xfrm>
          <a:prstGeom prst="rect">
            <a:avLst/>
          </a:prstGeom>
          <a:noFill/>
          <a:ln>
            <a:noFill/>
          </a:ln>
        </p:spPr>
      </p:sp>
      <p:sp>
        <p:nvSpPr>
          <p:cNvPr id="91" name="Google Shape;91;p20"/>
          <p:cNvSpPr>
            <a:spLocks noGrp="1"/>
          </p:cNvSpPr>
          <p:nvPr>
            <p:ph type="pic" idx="5"/>
          </p:nvPr>
        </p:nvSpPr>
        <p:spPr>
          <a:xfrm>
            <a:off x="6207125" y="4089400"/>
            <a:ext cx="4130675" cy="2768600"/>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Slide">
  <p:cSld name="End Slide">
    <p:bg>
      <p:bgPr>
        <a:solidFill>
          <a:schemeClr val="dk2"/>
        </a:solidFill>
        <a:effectLst/>
      </p:bgPr>
    </p:bg>
    <p:spTree>
      <p:nvGrpSpPr>
        <p:cNvPr id="1" name="Shape 92"/>
        <p:cNvGrpSpPr/>
        <p:nvPr/>
      </p:nvGrpSpPr>
      <p:grpSpPr>
        <a:xfrm>
          <a:off x="0" y="0"/>
          <a:ext cx="0" cy="0"/>
          <a:chOff x="0" y="0"/>
          <a:chExt cx="0" cy="0"/>
        </a:xfrm>
      </p:grpSpPr>
      <p:pic>
        <p:nvPicPr>
          <p:cNvPr id="93" name="Google Shape;93;p21"/>
          <p:cNvPicPr preferRelativeResize="0"/>
          <p:nvPr/>
        </p:nvPicPr>
        <p:blipFill rotWithShape="1">
          <a:blip r:embed="rId3">
            <a:alphaModFix amt="75000"/>
          </a:blip>
          <a:srcRect/>
          <a:stretch/>
        </p:blipFill>
        <p:spPr>
          <a:xfrm>
            <a:off x="15722" y="-34659"/>
            <a:ext cx="12257923" cy="6858000"/>
          </a:xfrm>
          <a:prstGeom prst="rect">
            <a:avLst/>
          </a:prstGeom>
          <a:noFill/>
          <a:ln>
            <a:noFill/>
          </a:ln>
        </p:spPr>
      </p:pic>
      <p:sp>
        <p:nvSpPr>
          <p:cNvPr id="94" name="Google Shape;94;p21"/>
          <p:cNvSpPr txBox="1">
            <a:spLocks noGrp="1"/>
          </p:cNvSpPr>
          <p:nvPr>
            <p:ph type="title"/>
          </p:nvPr>
        </p:nvSpPr>
        <p:spPr>
          <a:xfrm>
            <a:off x="643891" y="3648279"/>
            <a:ext cx="8382000" cy="2425701"/>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9600"/>
              <a:buFont typeface="Impact"/>
              <a:buNone/>
              <a:defRPr sz="9600" cap="all" baseline="0">
                <a:solidFill>
                  <a:schemeClr val="lt1"/>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21"/>
          <p:cNvSpPr>
            <a:spLocks noGrp="1"/>
          </p:cNvSpPr>
          <p:nvPr>
            <p:ph type="pic" idx="2"/>
          </p:nvPr>
        </p:nvSpPr>
        <p:spPr>
          <a:xfrm>
            <a:off x="9587276" y="3579345"/>
            <a:ext cx="1704501" cy="1704501"/>
          </a:xfrm>
          <a:prstGeom prst="ellipse">
            <a:avLst/>
          </a:prstGeom>
          <a:noFill/>
          <a:ln>
            <a:noFill/>
          </a:ln>
        </p:spPr>
      </p:sp>
      <p:sp>
        <p:nvSpPr>
          <p:cNvPr id="96" name="Google Shape;96;p21"/>
          <p:cNvSpPr txBox="1">
            <a:spLocks noGrp="1"/>
          </p:cNvSpPr>
          <p:nvPr>
            <p:ph type="body" idx="1"/>
          </p:nvPr>
        </p:nvSpPr>
        <p:spPr>
          <a:xfrm>
            <a:off x="9346557" y="5475758"/>
            <a:ext cx="2309924" cy="25960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400"/>
              <a:buNone/>
              <a:defRPr sz="1400">
                <a:solidFill>
                  <a:schemeClr val="accent1"/>
                </a:solidFill>
                <a:latin typeface="Impact"/>
                <a:ea typeface="Impact"/>
                <a:cs typeface="Impact"/>
                <a:sym typeface="Impact"/>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21"/>
          <p:cNvSpPr txBox="1">
            <a:spLocks noGrp="1"/>
          </p:cNvSpPr>
          <p:nvPr>
            <p:ph type="body" idx="3"/>
          </p:nvPr>
        </p:nvSpPr>
        <p:spPr>
          <a:xfrm>
            <a:off x="9346557" y="5814373"/>
            <a:ext cx="2519378" cy="25960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1400"/>
              <a:buNone/>
              <a:defRPr sz="1400">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2400"/>
              <a:buNone/>
              <a:defRPr>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2000"/>
              <a:buNone/>
              <a:defRPr>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800"/>
              <a:buNone/>
              <a:defRPr>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98" name="Google Shape;98;p21"/>
          <p:cNvPicPr preferRelativeResize="0"/>
          <p:nvPr/>
        </p:nvPicPr>
        <p:blipFill rotWithShape="1">
          <a:blip r:embed="rId4">
            <a:alphaModFix/>
          </a:blip>
          <a:srcRect/>
          <a:stretch/>
        </p:blipFill>
        <p:spPr>
          <a:xfrm>
            <a:off x="643892" y="773234"/>
            <a:ext cx="1358491" cy="1363716"/>
          </a:xfrm>
          <a:prstGeom prst="rect">
            <a:avLst/>
          </a:prstGeom>
          <a:noFill/>
          <a:ln>
            <a:noFill/>
          </a:ln>
        </p:spPr>
      </p:pic>
      <p:sp>
        <p:nvSpPr>
          <p:cNvPr id="2" name="Google Shape;89;p20">
            <a:extLst>
              <a:ext uri="{FF2B5EF4-FFF2-40B4-BE49-F238E27FC236}">
                <a16:creationId xmlns:a16="http://schemas.microsoft.com/office/drawing/2014/main" id="{86456020-4B0E-FE3B-4661-FF442E02A101}"/>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no-pic">
    <p:bg>
      <p:bgPr>
        <a:solidFill>
          <a:schemeClr val="dk2"/>
        </a:solidFill>
        <a:effectLst/>
      </p:bgPr>
    </p:bg>
    <p:spTree>
      <p:nvGrpSpPr>
        <p:cNvPr id="1" name="Shape 21"/>
        <p:cNvGrpSpPr/>
        <p:nvPr/>
      </p:nvGrpSpPr>
      <p:grpSpPr>
        <a:xfrm>
          <a:off x="0" y="0"/>
          <a:ext cx="0" cy="0"/>
          <a:chOff x="0" y="0"/>
          <a:chExt cx="0" cy="0"/>
        </a:xfrm>
      </p:grpSpPr>
      <p:pic>
        <p:nvPicPr>
          <p:cNvPr id="22" name="Google Shape;22;p32"/>
          <p:cNvPicPr preferRelativeResize="0"/>
          <p:nvPr/>
        </p:nvPicPr>
        <p:blipFill rotWithShape="1">
          <a:blip r:embed="rId3">
            <a:alphaModFix/>
          </a:blip>
          <a:srcRect/>
          <a:stretch/>
        </p:blipFill>
        <p:spPr>
          <a:xfrm>
            <a:off x="643893" y="663867"/>
            <a:ext cx="870300" cy="873648"/>
          </a:xfrm>
          <a:prstGeom prst="rect">
            <a:avLst/>
          </a:prstGeom>
          <a:noFill/>
          <a:ln>
            <a:noFill/>
          </a:ln>
        </p:spPr>
      </p:pic>
      <p:sp>
        <p:nvSpPr>
          <p:cNvPr id="23" name="Google Shape;23;p32"/>
          <p:cNvSpPr txBox="1"/>
          <p:nvPr/>
        </p:nvSpPr>
        <p:spPr>
          <a:xfrm>
            <a:off x="1639020" y="876370"/>
            <a:ext cx="7875917" cy="4247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400" b="0" i="0" u="none" strike="noStrike" cap="none">
                <a:solidFill>
                  <a:schemeClr val="lt1"/>
                </a:solidFill>
                <a:latin typeface="Georgia"/>
                <a:ea typeface="Georgia"/>
                <a:cs typeface="Georgia"/>
                <a:sym typeface="Georgia"/>
              </a:rPr>
              <a:t>INTERNATIONAL ASSOCIATION OF FIRE FIGHTERS</a:t>
            </a:r>
            <a:endParaRPr/>
          </a:p>
        </p:txBody>
      </p:sp>
      <p:sp>
        <p:nvSpPr>
          <p:cNvPr id="24" name="Google Shape;24;p32"/>
          <p:cNvSpPr txBox="1">
            <a:spLocks noGrp="1"/>
          </p:cNvSpPr>
          <p:nvPr>
            <p:ph type="body" idx="1"/>
          </p:nvPr>
        </p:nvSpPr>
        <p:spPr>
          <a:xfrm>
            <a:off x="558830" y="2586818"/>
            <a:ext cx="8478844" cy="1684364"/>
          </a:xfrm>
          <a:prstGeom prst="rect">
            <a:avLst/>
          </a:prstGeom>
          <a:noFill/>
          <a:ln>
            <a:noFill/>
          </a:ln>
        </p:spPr>
        <p:txBody>
          <a:bodyPr spcFirstLastPara="1" wrap="square" lIns="91425" tIns="45700" rIns="91425" bIns="45700" anchor="t" anchorCtr="0">
            <a:noAutofit/>
          </a:bodyPr>
          <a:lstStyle>
            <a:lvl1pPr marL="457200" lvl="0" indent="0" algn="l">
              <a:lnSpc>
                <a:spcPct val="90000"/>
              </a:lnSpc>
              <a:spcBef>
                <a:spcPts val="1000"/>
              </a:spcBef>
              <a:spcAft>
                <a:spcPts val="0"/>
              </a:spcAft>
              <a:buSzPts val="2800"/>
              <a:buNone/>
              <a:defRPr sz="6000" cap="all" normalizeH="0" baseline="0">
                <a:solidFill>
                  <a:schemeClr val="lt1"/>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5400">
                <a:solidFill>
                  <a:schemeClr val="lt1"/>
                </a:solidFill>
                <a:latin typeface="Impact"/>
                <a:ea typeface="Impact"/>
                <a:cs typeface="Impact"/>
                <a:sym typeface="Impact"/>
              </a:defRPr>
            </a:lvl2pPr>
            <a:lvl3pPr marL="1371600" lvl="2" indent="-355600" algn="l">
              <a:lnSpc>
                <a:spcPct val="90000"/>
              </a:lnSpc>
              <a:spcBef>
                <a:spcPts val="500"/>
              </a:spcBef>
              <a:spcAft>
                <a:spcPts val="0"/>
              </a:spcAft>
              <a:buSzPts val="2000"/>
              <a:buChar char="•"/>
              <a:defRPr sz="5400">
                <a:solidFill>
                  <a:schemeClr val="lt1"/>
                </a:solidFill>
                <a:latin typeface="Impact"/>
                <a:ea typeface="Impact"/>
                <a:cs typeface="Impact"/>
                <a:sym typeface="Impact"/>
              </a:defRPr>
            </a:lvl3pPr>
            <a:lvl4pPr marL="1828800" lvl="3"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4pPr>
            <a:lvl5pPr marL="2286000" lvl="4" indent="-342900" algn="l">
              <a:lnSpc>
                <a:spcPct val="90000"/>
              </a:lnSpc>
              <a:spcBef>
                <a:spcPts val="500"/>
              </a:spcBef>
              <a:spcAft>
                <a:spcPts val="0"/>
              </a:spcAft>
              <a:buSzPts val="1800"/>
              <a:buChar char="•"/>
              <a:defRPr sz="5400">
                <a:solidFill>
                  <a:schemeClr val="lt1"/>
                </a:solidFill>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5" name="Google Shape;25;p32"/>
          <p:cNvSpPr txBox="1">
            <a:spLocks noGrp="1"/>
          </p:cNvSpPr>
          <p:nvPr>
            <p:ph type="body" idx="2"/>
          </p:nvPr>
        </p:nvSpPr>
        <p:spPr>
          <a:xfrm>
            <a:off x="643893" y="4596048"/>
            <a:ext cx="2960688" cy="511175"/>
          </a:xfrm>
          <a:prstGeom prst="rect">
            <a:avLst/>
          </a:prstGeom>
          <a:noFill/>
          <a:ln>
            <a:noFill/>
          </a:ln>
        </p:spPr>
        <p:txBody>
          <a:bodyPr spcFirstLastPara="1" wrap="square" lIns="0" tIns="0" rIns="0" bIns="0" anchor="t" anchorCtr="0">
            <a:noAutofit/>
          </a:bodyPr>
          <a:lstStyle>
            <a:lvl1pPr marL="457200" lvl="0" indent="0" algn="l">
              <a:lnSpc>
                <a:spcPct val="100000"/>
              </a:lnSpc>
              <a:spcBef>
                <a:spcPts val="1000"/>
              </a:spcBef>
              <a:spcAft>
                <a:spcPts val="0"/>
              </a:spcAft>
              <a:buSzPts val="2800"/>
              <a:buNone/>
              <a:defRPr sz="2400">
                <a:solidFill>
                  <a:schemeClr val="lt1"/>
                </a:solidFill>
                <a:latin typeface="Arial"/>
                <a:ea typeface="Arial"/>
                <a:cs typeface="Arial"/>
                <a:sym typeface="Arial"/>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Tree>
    <p:custDataLst>
      <p:tags r:id="rId1"/>
    </p:custData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reserve="1">
  <p:cSld name="2_Custom Layout">
    <p:bg>
      <p:bgPr>
        <a:solidFill>
          <a:schemeClr val="accent1"/>
        </a:solidFill>
        <a:effectLst/>
      </p:bgPr>
    </p:bg>
    <p:spTree>
      <p:nvGrpSpPr>
        <p:cNvPr id="1" name="Shape 26"/>
        <p:cNvGrpSpPr/>
        <p:nvPr/>
      </p:nvGrpSpPr>
      <p:grpSpPr>
        <a:xfrm>
          <a:off x="0" y="0"/>
          <a:ext cx="0" cy="0"/>
          <a:chOff x="0" y="0"/>
          <a:chExt cx="0" cy="0"/>
        </a:xfrm>
      </p:grpSpPr>
      <p:sp>
        <p:nvSpPr>
          <p:cNvPr id="27" name="Google Shape;27;p13"/>
          <p:cNvSpPr txBox="1">
            <a:spLocks noGrp="1"/>
          </p:cNvSpPr>
          <p:nvPr>
            <p:ph type="title"/>
          </p:nvPr>
        </p:nvSpPr>
        <p:spPr>
          <a:xfrm>
            <a:off x="908728" y="2182332"/>
            <a:ext cx="8882971" cy="249333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12000"/>
              <a:buFont typeface="Impact"/>
              <a:buNone/>
              <a:defRPr sz="12000" cap="all" baseline="0">
                <a:solidFill>
                  <a:schemeClr val="lt1"/>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Google Shape;89;p20">
            <a:extLst>
              <a:ext uri="{FF2B5EF4-FFF2-40B4-BE49-F238E27FC236}">
                <a16:creationId xmlns:a16="http://schemas.microsoft.com/office/drawing/2014/main" id="{E1104DA3-CB2A-6CD7-E189-3F71740B9021}"/>
              </a:ext>
            </a:extLst>
          </p:cNvPr>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ustDataLst>
      <p:tags r:id="rId1"/>
    </p:custDataLst>
    <p:extLst>
      <p:ext uri="{BB962C8B-B14F-4D97-AF65-F5344CB8AC3E}">
        <p14:creationId xmlns:p14="http://schemas.microsoft.com/office/powerpoint/2010/main" val="78073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userDrawn="1">
  <p:cSld name="Text Slide">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3" name="Text Placeholder 2">
            <a:extLst>
              <a:ext uri="{FF2B5EF4-FFF2-40B4-BE49-F238E27FC236}">
                <a16:creationId xmlns:a16="http://schemas.microsoft.com/office/drawing/2014/main" id="{5BBABA18-8279-7B5C-B1D1-5749C33FD151}"/>
              </a:ext>
            </a:extLst>
          </p:cNvPr>
          <p:cNvSpPr>
            <a:spLocks noGrp="1"/>
          </p:cNvSpPr>
          <p:nvPr>
            <p:ph type="body" sz="quarter" idx="13"/>
          </p:nvPr>
        </p:nvSpPr>
        <p:spPr>
          <a:xfrm>
            <a:off x="687453" y="1850196"/>
            <a:ext cx="10687050" cy="376872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6" name="Text Placeholder 4">
            <a:extLst>
              <a:ext uri="{FF2B5EF4-FFF2-40B4-BE49-F238E27FC236}">
                <a16:creationId xmlns:a16="http://schemas.microsoft.com/office/drawing/2014/main" id="{38D5EAE9-32C7-852D-A523-26088B0BBBEF}"/>
              </a:ext>
            </a:extLst>
          </p:cNvPr>
          <p:cNvSpPr>
            <a:spLocks noGrp="1"/>
          </p:cNvSpPr>
          <p:nvPr>
            <p:ph type="body" sz="quarter" idx="15"/>
          </p:nvPr>
        </p:nvSpPr>
        <p:spPr>
          <a:xfrm>
            <a:off x="6249545" y="1851025"/>
            <a:ext cx="5084762" cy="37369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
        <p:nvSpPr>
          <p:cNvPr id="5" name="Text Placeholder 4">
            <a:extLst>
              <a:ext uri="{FF2B5EF4-FFF2-40B4-BE49-F238E27FC236}">
                <a16:creationId xmlns:a16="http://schemas.microsoft.com/office/drawing/2014/main" id="{A626F449-3D9C-337C-BD23-9C8965E4D861}"/>
              </a:ext>
            </a:extLst>
          </p:cNvPr>
          <p:cNvSpPr>
            <a:spLocks noGrp="1"/>
          </p:cNvSpPr>
          <p:nvPr>
            <p:ph type="body" sz="quarter" idx="14"/>
          </p:nvPr>
        </p:nvSpPr>
        <p:spPr>
          <a:xfrm>
            <a:off x="690563" y="1851025"/>
            <a:ext cx="5084762" cy="3736975"/>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2228832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cxnSp>
        <p:nvCxnSpPr>
          <p:cNvPr id="32" name="Google Shape;32;p14"/>
          <p:cNvCxnSpPr/>
          <p:nvPr/>
        </p:nvCxnSpPr>
        <p:spPr>
          <a:xfrm>
            <a:off x="790354" y="1422400"/>
            <a:ext cx="10611293" cy="0"/>
          </a:xfrm>
          <a:prstGeom prst="straightConnector1">
            <a:avLst/>
          </a:prstGeom>
          <a:noFill/>
          <a:ln w="9525" cap="flat" cmpd="sng">
            <a:solidFill>
              <a:srgbClr val="CCDDF1"/>
            </a:solidFill>
            <a:prstDash val="solid"/>
            <a:round/>
            <a:headEnd type="none" w="sm" len="sm"/>
            <a:tailEnd type="none" w="sm" len="sm"/>
          </a:ln>
        </p:spPr>
      </p:cxnSp>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4" name="Google Shape;34;p14"/>
          <p:cNvSpPr txBox="1">
            <a:spLocks noGrp="1"/>
          </p:cNvSpPr>
          <p:nvPr>
            <p:ph type="body" idx="2"/>
          </p:nvPr>
        </p:nvSpPr>
        <p:spPr>
          <a:xfrm>
            <a:off x="647725" y="403938"/>
            <a:ext cx="10686582" cy="728662"/>
          </a:xfrm>
          <a:prstGeom prst="rect">
            <a:avLst/>
          </a:prstGeom>
          <a:noFill/>
          <a:ln>
            <a:noFill/>
          </a:ln>
        </p:spPr>
        <p:txBody>
          <a:bodyPr spcFirstLastPara="1" wrap="square" lIns="91425" tIns="45700" rIns="91425" bIns="45700" anchor="t" anchorCtr="0">
            <a:noAutofit/>
          </a:bodyPr>
          <a:lstStyle>
            <a:lvl1pPr marL="0" lvl="0" indent="0" algn="l">
              <a:lnSpc>
                <a:spcPct val="90000"/>
              </a:lnSpc>
              <a:spcBef>
                <a:spcPts val="1000"/>
              </a:spcBef>
              <a:spcAft>
                <a:spcPts val="0"/>
              </a:spcAft>
              <a:buSzPts val="2800"/>
              <a:buNone/>
              <a:defRPr sz="4400" cap="all" baseline="0">
                <a:solidFill>
                  <a:schemeClr val="dk2"/>
                </a:solidFill>
                <a:latin typeface="Impact"/>
                <a:ea typeface="Impact"/>
                <a:cs typeface="Impact"/>
                <a:sym typeface="Impact"/>
              </a:defRPr>
            </a:lvl1pPr>
            <a:lvl2pPr marL="914400" lvl="1" indent="-381000" algn="l">
              <a:lnSpc>
                <a:spcPct val="90000"/>
              </a:lnSpc>
              <a:spcBef>
                <a:spcPts val="500"/>
              </a:spcBef>
              <a:spcAft>
                <a:spcPts val="0"/>
              </a:spcAft>
              <a:buSzPts val="2400"/>
              <a:buChar char="•"/>
              <a:defRPr sz="4400">
                <a:latin typeface="Impact"/>
                <a:ea typeface="Impact"/>
                <a:cs typeface="Impact"/>
                <a:sym typeface="Impact"/>
              </a:defRPr>
            </a:lvl2pPr>
            <a:lvl3pPr marL="1371600" lvl="2" indent="-355600" algn="l">
              <a:lnSpc>
                <a:spcPct val="90000"/>
              </a:lnSpc>
              <a:spcBef>
                <a:spcPts val="500"/>
              </a:spcBef>
              <a:spcAft>
                <a:spcPts val="0"/>
              </a:spcAft>
              <a:buSzPts val="2000"/>
              <a:buChar char="•"/>
              <a:defRPr sz="4400">
                <a:latin typeface="Impact"/>
                <a:ea typeface="Impact"/>
                <a:cs typeface="Impact"/>
                <a:sym typeface="Impact"/>
              </a:defRPr>
            </a:lvl3pPr>
            <a:lvl4pPr marL="1828800" lvl="3" indent="-342900" algn="l">
              <a:lnSpc>
                <a:spcPct val="90000"/>
              </a:lnSpc>
              <a:spcBef>
                <a:spcPts val="500"/>
              </a:spcBef>
              <a:spcAft>
                <a:spcPts val="0"/>
              </a:spcAft>
              <a:buSzPts val="1800"/>
              <a:buChar char="•"/>
              <a:defRPr sz="4400">
                <a:latin typeface="Impact"/>
                <a:ea typeface="Impact"/>
                <a:cs typeface="Impact"/>
                <a:sym typeface="Impact"/>
              </a:defRPr>
            </a:lvl4pPr>
            <a:lvl5pPr marL="2286000" lvl="4" indent="-342900" algn="l">
              <a:lnSpc>
                <a:spcPct val="90000"/>
              </a:lnSpc>
              <a:spcBef>
                <a:spcPts val="500"/>
              </a:spcBef>
              <a:spcAft>
                <a:spcPts val="0"/>
              </a:spcAft>
              <a:buSzPts val="1800"/>
              <a:buChar char="•"/>
              <a:defRPr sz="4400">
                <a:latin typeface="Impact"/>
                <a:ea typeface="Impact"/>
                <a:cs typeface="Impact"/>
                <a:sym typeface="Impact"/>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Tree>
    <p:custDataLst>
      <p:tags r:id="rId1"/>
    </p:custDataLst>
    <p:extLst>
      <p:ext uri="{BB962C8B-B14F-4D97-AF65-F5344CB8AC3E}">
        <p14:creationId xmlns:p14="http://schemas.microsoft.com/office/powerpoint/2010/main" val="944914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ustom Layout" preserve="1" userDrawn="1">
  <p:cSld name="Blank Slide">
    <p:bg>
      <p:bgPr>
        <a:solidFill>
          <a:schemeClr val="lt1"/>
        </a:solidFill>
        <a:effectLst/>
      </p:bgPr>
    </p:bg>
    <p:spTree>
      <p:nvGrpSpPr>
        <p:cNvPr id="1" name="Shape 28"/>
        <p:cNvGrpSpPr/>
        <p:nvPr/>
      </p:nvGrpSpPr>
      <p:grpSpPr>
        <a:xfrm>
          <a:off x="0" y="0"/>
          <a:ext cx="0" cy="0"/>
          <a:chOff x="0" y="0"/>
          <a:chExt cx="0" cy="0"/>
        </a:xfrm>
      </p:grpSpPr>
      <p:sp>
        <p:nvSpPr>
          <p:cNvPr id="29" name="Google Shape;29;p14"/>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31" name="Google Shape;31;p14"/>
          <p:cNvPicPr preferRelativeResize="0"/>
          <p:nvPr/>
        </p:nvPicPr>
        <p:blipFill rotWithShape="1">
          <a:blip r:embed="rId3">
            <a:alphaModFix/>
          </a:blip>
          <a:srcRect/>
          <a:stretch/>
        </p:blipFill>
        <p:spPr>
          <a:xfrm>
            <a:off x="533194" y="6241516"/>
            <a:ext cx="441907" cy="443607"/>
          </a:xfrm>
          <a:prstGeom prst="rect">
            <a:avLst/>
          </a:prstGeom>
          <a:noFill/>
          <a:ln>
            <a:noFill/>
          </a:ln>
        </p:spPr>
      </p:pic>
      <p:pic>
        <p:nvPicPr>
          <p:cNvPr id="33" name="Google Shape;33;p14"/>
          <p:cNvPicPr preferRelativeResize="0"/>
          <p:nvPr/>
        </p:nvPicPr>
        <p:blipFill rotWithShape="1">
          <a:blip r:embed="rId4">
            <a:alphaModFix/>
          </a:blip>
          <a:srcRect/>
          <a:stretch/>
        </p:blipFill>
        <p:spPr>
          <a:xfrm>
            <a:off x="10927398" y="6436098"/>
            <a:ext cx="660144" cy="152340"/>
          </a:xfrm>
          <a:prstGeom prst="rect">
            <a:avLst/>
          </a:prstGeom>
          <a:noFill/>
          <a:ln>
            <a:noFill/>
          </a:ln>
        </p:spPr>
      </p:pic>
      <p:sp>
        <p:nvSpPr>
          <p:cNvPr id="35" name="Google Shape;35;p14"/>
          <p:cNvSpPr txBox="1"/>
          <p:nvPr/>
        </p:nvSpPr>
        <p:spPr>
          <a:xfrm>
            <a:off x="1055505" y="6358896"/>
            <a:ext cx="7875917" cy="230832"/>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1000"/>
              <a:buFont typeface="Arial"/>
              <a:buNone/>
            </a:pPr>
            <a:r>
              <a:rPr lang="en-US" sz="1000" b="0" i="0" u="none" strike="noStrike" cap="none">
                <a:solidFill>
                  <a:schemeClr val="dk2"/>
                </a:solidFill>
                <a:latin typeface="Georgia"/>
                <a:ea typeface="Georgia"/>
                <a:cs typeface="Georgia"/>
                <a:sym typeface="Georgia"/>
              </a:rPr>
              <a:t>INTERNATIONAL ASSOCIATION OF FIRE FIGHTERS</a:t>
            </a:r>
            <a:endParaRPr/>
          </a:p>
        </p:txBody>
      </p:sp>
    </p:spTree>
    <p:custDataLst>
      <p:tags r:id="rId1"/>
    </p:custDataLst>
    <p:extLst>
      <p:ext uri="{BB962C8B-B14F-4D97-AF65-F5344CB8AC3E}">
        <p14:creationId xmlns:p14="http://schemas.microsoft.com/office/powerpoint/2010/main" val="686831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ustom Layout" preserve="1" userDrawn="1">
  <p:cSld name="2_Custom Layout">
    <p:bg>
      <p:bgPr>
        <a:solidFill>
          <a:schemeClr val="lt1"/>
        </a:solidFill>
        <a:effectLst/>
      </p:bgPr>
    </p:bg>
    <p:spTree>
      <p:nvGrpSpPr>
        <p:cNvPr id="1" name="Shape 28"/>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459644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74" r:id="rId1"/>
    <p:sldLayoutId id="2147483649" r:id="rId2"/>
    <p:sldLayoutId id="2147483650" r:id="rId3"/>
    <p:sldLayoutId id="2147483669" r:id="rId4"/>
    <p:sldLayoutId id="2147483652" r:id="rId5"/>
    <p:sldLayoutId id="2147483662" r:id="rId6"/>
    <p:sldLayoutId id="2147483663" r:id="rId7"/>
    <p:sldLayoutId id="2147483671" r:id="rId8"/>
    <p:sldLayoutId id="2147483673" r:id="rId9"/>
    <p:sldLayoutId id="2147483664" r:id="rId10"/>
    <p:sldLayoutId id="2147483665" r:id="rId11"/>
    <p:sldLayoutId id="2147483666" r:id="rId12"/>
    <p:sldLayoutId id="2147483667" r:id="rId13"/>
    <p:sldLayoutId id="2147483655" r:id="rId14"/>
    <p:sldLayoutId id="2147483659" r:id="rId15"/>
    <p:sldLayoutId id="2147483661" r:id="rId16"/>
    <p:sldLayoutId id="2147483660" r:id="rId17"/>
    <p:sldLayoutId id="2147483668" r:id="rId18"/>
    <p:sldLayoutId id="2147483670" r:id="rId19"/>
    <p:sldLayoutId id="2147483672" r:id="rId20"/>
    <p:sldLayoutId id="2147483653" r:id="rId21"/>
    <p:sldLayoutId id="2147483654" r:id="rId22"/>
    <p:sldLayoutId id="2147483656" r:id="rId23"/>
    <p:sldLayoutId id="2147483657" r:id="rId24"/>
    <p:sldLayoutId id="2147483658"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all" baseline="0">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indent="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xml"/><Relationship Id="rId1" Type="http://schemas.openxmlformats.org/officeDocument/2006/relationships/tags" Target="../tags/tag3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7.xml"/><Relationship Id="rId1" Type="http://schemas.openxmlformats.org/officeDocument/2006/relationships/tags" Target="../tags/tag32.xml"/><Relationship Id="rId5" Type="http://schemas.openxmlformats.org/officeDocument/2006/relationships/image" Target="../media/image11.jpeg"/><Relationship Id="rId4"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20.jpe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2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2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3.xml"/><Relationship Id="rId1" Type="http://schemas.openxmlformats.org/officeDocument/2006/relationships/tags" Target="../tags/tag29.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tags" Target="../tags/tag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3"/>
          <p:cNvSpPr txBox="1">
            <a:spLocks noGrp="1"/>
          </p:cNvSpPr>
          <p:nvPr>
            <p:ph type="body" idx="1"/>
          </p:nvPr>
        </p:nvSpPr>
        <p:spPr>
          <a:xfrm>
            <a:off x="558831" y="2260315"/>
            <a:ext cx="4778712" cy="2403475"/>
          </a:xfrm>
          <a:prstGeom prst="rect">
            <a:avLst/>
          </a:prstGeom>
          <a:noFill/>
          <a:ln>
            <a:noFill/>
          </a:ln>
        </p:spPr>
        <p:txBody>
          <a:bodyPr spcFirstLastPara="1" wrap="square" lIns="91425" tIns="45700" rIns="91425" bIns="45700" anchor="t" anchorCtr="0">
            <a:noAutofit/>
          </a:bodyPr>
          <a:lstStyle/>
          <a:p>
            <a:pPr marL="50800"/>
            <a:r>
              <a:rPr lang="en-US"/>
              <a:t>TITLE SLIDE WITH PICTURE TO USE TITLE GOES HERE</a:t>
            </a:r>
            <a:endParaRPr/>
          </a:p>
        </p:txBody>
      </p:sp>
      <p:sp>
        <p:nvSpPr>
          <p:cNvPr id="104" name="Google Shape;104;p23"/>
          <p:cNvSpPr txBox="1">
            <a:spLocks noGrp="1"/>
          </p:cNvSpPr>
          <p:nvPr>
            <p:ph type="body" idx="2"/>
          </p:nvPr>
        </p:nvSpPr>
        <p:spPr>
          <a:xfrm>
            <a:off x="643893" y="5045723"/>
            <a:ext cx="2960688" cy="511175"/>
          </a:xfrm>
          <a:prstGeom prst="rect">
            <a:avLst/>
          </a:prstGeom>
          <a:noFill/>
          <a:ln>
            <a:noFill/>
          </a:ln>
        </p:spPr>
        <p:txBody>
          <a:bodyPr spcFirstLastPara="1" wrap="square" lIns="0" tIns="0" rIns="0" bIns="0" anchor="t" anchorCtr="0">
            <a:noAutofit/>
          </a:bodyPr>
          <a:lstStyle/>
          <a:p>
            <a:pPr marL="50800" lvl="0" indent="0" algn="l" rtl="0">
              <a:lnSpc>
                <a:spcPct val="100000"/>
              </a:lnSpc>
              <a:spcBef>
                <a:spcPts val="1000"/>
              </a:spcBef>
              <a:spcAft>
                <a:spcPts val="0"/>
              </a:spcAft>
              <a:buSzPts val="2800"/>
              <a:buNone/>
            </a:pPr>
            <a:r>
              <a:rPr lang="en-US" dirty="0"/>
              <a:t>March 29, 2026</a:t>
            </a:r>
            <a:endParaRPr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7"/>
          <p:cNvSpPr txBox="1">
            <a:spLocks noGrp="1"/>
          </p:cNvSpPr>
          <p:nvPr>
            <p:ph type="body" idx="1"/>
          </p:nvPr>
        </p:nvSpPr>
        <p:spPr>
          <a:xfrm>
            <a:off x="806652" y="4018454"/>
            <a:ext cx="3123810" cy="752029"/>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1000"/>
              </a:spcBef>
              <a:spcAft>
                <a:spcPts val="0"/>
              </a:spcAft>
              <a:buClr>
                <a:schemeClr val="lt1"/>
              </a:buClr>
              <a:buSzPts val="1800"/>
              <a:buNone/>
            </a:pPr>
            <a:r>
              <a:rPr lang="en-US"/>
              <a:t>Is a </a:t>
            </a:r>
            <a:r>
              <a:rPr lang="en-US" b="1"/>
              <a:t>big</a:t>
            </a:r>
            <a:r>
              <a:rPr lang="en-US"/>
              <a:t> number</a:t>
            </a:r>
            <a:endParaRPr/>
          </a:p>
        </p:txBody>
      </p:sp>
      <p:sp>
        <p:nvSpPr>
          <p:cNvPr id="128" name="Google Shape;128;p27"/>
          <p:cNvSpPr txBox="1">
            <a:spLocks noGrp="1"/>
          </p:cNvSpPr>
          <p:nvPr>
            <p:ph type="body" idx="2"/>
          </p:nvPr>
        </p:nvSpPr>
        <p:spPr>
          <a:xfrm>
            <a:off x="754147" y="2528590"/>
            <a:ext cx="2923037" cy="1034479"/>
          </a:xfrm>
          <a:prstGeom prst="rect">
            <a:avLst/>
          </a:prstGeom>
          <a:noFill/>
          <a:ln>
            <a:noFill/>
          </a:ln>
        </p:spPr>
        <p:txBody>
          <a:bodyPr spcFirstLastPara="1" wrap="square" lIns="91425" tIns="45700" rIns="91425" bIns="45700" anchor="t" anchorCtr="0">
            <a:noAutofit/>
          </a:bodyPr>
          <a:lstStyle/>
          <a:p>
            <a:pPr marL="457200" lvl="0" indent="-228600" algn="ctr" rtl="0">
              <a:lnSpc>
                <a:spcPct val="120000"/>
              </a:lnSpc>
              <a:spcBef>
                <a:spcPts val="1000"/>
              </a:spcBef>
              <a:spcAft>
                <a:spcPts val="0"/>
              </a:spcAft>
              <a:buClr>
                <a:schemeClr val="lt1"/>
              </a:buClr>
              <a:buSzPts val="5400"/>
              <a:buNone/>
            </a:pPr>
            <a:r>
              <a:rPr lang="en-US"/>
              <a:t>80%</a:t>
            </a:r>
            <a:endParaRPr/>
          </a:p>
        </p:txBody>
      </p:sp>
      <p:sp>
        <p:nvSpPr>
          <p:cNvPr id="129" name="Google Shape;129;p27"/>
          <p:cNvSpPr txBox="1">
            <a:spLocks noGrp="1"/>
          </p:cNvSpPr>
          <p:nvPr>
            <p:ph type="body" idx="3"/>
          </p:nvPr>
        </p:nvSpPr>
        <p:spPr>
          <a:xfrm>
            <a:off x="4970780" y="2528590"/>
            <a:ext cx="2250439" cy="900407"/>
          </a:xfrm>
          <a:prstGeom prst="rect">
            <a:avLst/>
          </a:prstGeom>
          <a:noFill/>
          <a:ln>
            <a:noFill/>
          </a:ln>
        </p:spPr>
        <p:txBody>
          <a:bodyPr spcFirstLastPara="1" wrap="square" lIns="91425" tIns="45700" rIns="91425" bIns="45700" anchor="t" anchorCtr="0">
            <a:noAutofit/>
          </a:bodyPr>
          <a:lstStyle/>
          <a:p>
            <a:pPr marL="457200" lvl="0" indent="-228600" algn="ctr" rtl="0">
              <a:lnSpc>
                <a:spcPct val="120000"/>
              </a:lnSpc>
              <a:spcBef>
                <a:spcPts val="1000"/>
              </a:spcBef>
              <a:spcAft>
                <a:spcPts val="0"/>
              </a:spcAft>
              <a:buClr>
                <a:schemeClr val="lt1"/>
              </a:buClr>
              <a:buSzPts val="5400"/>
              <a:buNone/>
            </a:pPr>
            <a:r>
              <a:rPr lang="en-US"/>
              <a:t>200k</a:t>
            </a:r>
            <a:endParaRPr/>
          </a:p>
        </p:txBody>
      </p:sp>
      <p:sp>
        <p:nvSpPr>
          <p:cNvPr id="130" name="Google Shape;130;p27"/>
          <p:cNvSpPr txBox="1">
            <a:spLocks noGrp="1"/>
          </p:cNvSpPr>
          <p:nvPr>
            <p:ph type="body" idx="4"/>
          </p:nvPr>
        </p:nvSpPr>
        <p:spPr>
          <a:xfrm>
            <a:off x="8795656" y="2533448"/>
            <a:ext cx="2321823" cy="752029"/>
          </a:xfrm>
          <a:prstGeom prst="rect">
            <a:avLst/>
          </a:prstGeom>
          <a:noFill/>
          <a:ln>
            <a:noFill/>
          </a:ln>
        </p:spPr>
        <p:txBody>
          <a:bodyPr spcFirstLastPara="1" wrap="square" lIns="91425" tIns="45700" rIns="91425" bIns="45700" anchor="t" anchorCtr="0">
            <a:noAutofit/>
          </a:bodyPr>
          <a:lstStyle/>
          <a:p>
            <a:pPr marL="457200" lvl="0" indent="-228600" algn="ctr" rtl="0">
              <a:lnSpc>
                <a:spcPct val="120000"/>
              </a:lnSpc>
              <a:spcBef>
                <a:spcPts val="1000"/>
              </a:spcBef>
              <a:spcAft>
                <a:spcPts val="0"/>
              </a:spcAft>
              <a:buClr>
                <a:schemeClr val="lt1"/>
              </a:buClr>
              <a:buSzPts val="5400"/>
              <a:buNone/>
            </a:pPr>
            <a:r>
              <a:rPr lang="en-US"/>
              <a:t>389</a:t>
            </a:r>
            <a:endParaRPr/>
          </a:p>
        </p:txBody>
      </p:sp>
      <p:sp>
        <p:nvSpPr>
          <p:cNvPr id="131" name="Google Shape;131;p27"/>
          <p:cNvSpPr txBox="1">
            <a:spLocks noGrp="1"/>
          </p:cNvSpPr>
          <p:nvPr>
            <p:ph type="body" idx="5"/>
          </p:nvPr>
        </p:nvSpPr>
        <p:spPr>
          <a:xfrm>
            <a:off x="647725" y="403938"/>
            <a:ext cx="10686582" cy="728662"/>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a:t>Big Stats to Share</a:t>
            </a:r>
            <a:endParaRPr/>
          </a:p>
        </p:txBody>
      </p:sp>
      <p:sp>
        <p:nvSpPr>
          <p:cNvPr id="132" name="Google Shape;132;p27"/>
          <p:cNvSpPr txBox="1">
            <a:spLocks noGrp="1"/>
          </p:cNvSpPr>
          <p:nvPr>
            <p:ph type="body" idx="6"/>
          </p:nvPr>
        </p:nvSpPr>
        <p:spPr>
          <a:xfrm>
            <a:off x="4645006" y="4018454"/>
            <a:ext cx="3123810" cy="752029"/>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1000"/>
              </a:spcBef>
              <a:spcAft>
                <a:spcPts val="0"/>
              </a:spcAft>
              <a:buClr>
                <a:schemeClr val="lt1"/>
              </a:buClr>
              <a:buSzPts val="1800"/>
              <a:buNone/>
            </a:pPr>
            <a:r>
              <a:rPr lang="en-US"/>
              <a:t>Is also a </a:t>
            </a:r>
            <a:r>
              <a:rPr lang="en-US" b="1"/>
              <a:t>big</a:t>
            </a:r>
            <a:r>
              <a:rPr lang="en-US"/>
              <a:t> number</a:t>
            </a:r>
            <a:endParaRPr/>
          </a:p>
        </p:txBody>
      </p:sp>
      <p:sp>
        <p:nvSpPr>
          <p:cNvPr id="133" name="Google Shape;133;p27"/>
          <p:cNvSpPr txBox="1">
            <a:spLocks noGrp="1"/>
          </p:cNvSpPr>
          <p:nvPr>
            <p:ph type="body" idx="7"/>
          </p:nvPr>
        </p:nvSpPr>
        <p:spPr>
          <a:xfrm>
            <a:off x="8547155" y="4018454"/>
            <a:ext cx="3123810" cy="752029"/>
          </a:xfrm>
          <a:prstGeom prst="rect">
            <a:avLst/>
          </a:prstGeom>
          <a:noFill/>
          <a:ln>
            <a:noFill/>
          </a:ln>
        </p:spPr>
        <p:txBody>
          <a:bodyPr spcFirstLastPara="1" wrap="square" lIns="91425" tIns="45700" rIns="91425" bIns="45700" anchor="t" anchorCtr="0">
            <a:noAutofit/>
          </a:bodyPr>
          <a:lstStyle/>
          <a:p>
            <a:pPr marL="0" lvl="0" indent="0" algn="ctr" rtl="0">
              <a:lnSpc>
                <a:spcPct val="120000"/>
              </a:lnSpc>
              <a:spcBef>
                <a:spcPts val="1000"/>
              </a:spcBef>
              <a:spcAft>
                <a:spcPts val="0"/>
              </a:spcAft>
              <a:buClr>
                <a:schemeClr val="lt1"/>
              </a:buClr>
              <a:buSzPts val="1800"/>
              <a:buNone/>
            </a:pPr>
            <a:r>
              <a:rPr lang="en-US"/>
              <a:t>Could be a </a:t>
            </a:r>
            <a:r>
              <a:rPr lang="en-US" b="1"/>
              <a:t>big</a:t>
            </a:r>
            <a:r>
              <a:rPr lang="en-US"/>
              <a:t> number</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8"/>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11</a:t>
            </a:fld>
            <a:endParaRPr/>
          </a:p>
        </p:txBody>
      </p:sp>
      <p:sp>
        <p:nvSpPr>
          <p:cNvPr id="139" name="Google Shape;139;p28"/>
          <p:cNvSpPr txBox="1">
            <a:spLocks noGrp="1"/>
          </p:cNvSpPr>
          <p:nvPr>
            <p:ph type="body" idx="1"/>
          </p:nvPr>
        </p:nvSpPr>
        <p:spPr>
          <a:xfrm>
            <a:off x="1205383" y="2162864"/>
            <a:ext cx="9636125" cy="2754312"/>
          </a:xfrm>
          <a:prstGeom prst="rect">
            <a:avLst/>
          </a:prstGeom>
          <a:noFill/>
          <a:ln>
            <a:noFill/>
          </a:ln>
        </p:spPr>
        <p:txBody>
          <a:bodyPr spcFirstLastPara="1" wrap="square" lIns="91425" tIns="45700" rIns="91425" bIns="45700" anchor="t" anchorCtr="0">
            <a:normAutofit fontScale="92500"/>
          </a:bodyPr>
          <a:lstStyle/>
          <a:p>
            <a:pPr marL="50800" lvl="0" indent="0" algn="l" rtl="0">
              <a:lnSpc>
                <a:spcPct val="100000"/>
              </a:lnSpc>
              <a:spcBef>
                <a:spcPts val="1000"/>
              </a:spcBef>
              <a:spcAft>
                <a:spcPts val="0"/>
              </a:spcAft>
              <a:buSzPct val="94594"/>
              <a:buNone/>
            </a:pPr>
            <a:r>
              <a:rPr lang="en-US"/>
              <a:t>Etiam porta sem malesuada magna mollis euismod. Nullam id dolor id nibh ultricies vehicula ut id elit. Maecenas sed diam eget risus varius blandit sit amet non magna. Curabitur blandit tempus porttitor. Cras justo odio, dapibus ac facilisis in, egestas eget quam.”</a:t>
            </a:r>
            <a:endParaRPr/>
          </a:p>
        </p:txBody>
      </p:sp>
      <p:sp>
        <p:nvSpPr>
          <p:cNvPr id="140" name="Google Shape;140;p28"/>
          <p:cNvSpPr txBox="1">
            <a:spLocks noGrp="1"/>
          </p:cNvSpPr>
          <p:nvPr>
            <p:ph type="body" idx="2"/>
          </p:nvPr>
        </p:nvSpPr>
        <p:spPr>
          <a:xfrm>
            <a:off x="5818658" y="5078276"/>
            <a:ext cx="5022850" cy="787400"/>
          </a:xfrm>
          <a:prstGeom prst="rect">
            <a:avLst/>
          </a:prstGeom>
          <a:noFill/>
          <a:ln>
            <a:noFill/>
          </a:ln>
        </p:spPr>
        <p:txBody>
          <a:bodyPr spcFirstLastPara="1" wrap="square" lIns="91425" tIns="45700" rIns="91425" bIns="45700" anchor="t" anchorCtr="0">
            <a:normAutofit/>
          </a:bodyPr>
          <a:lstStyle/>
          <a:p>
            <a:pPr marL="0" lvl="0" indent="0" algn="r" rtl="0">
              <a:lnSpc>
                <a:spcPct val="90000"/>
              </a:lnSpc>
              <a:spcBef>
                <a:spcPts val="1000"/>
              </a:spcBef>
              <a:spcAft>
                <a:spcPts val="0"/>
              </a:spcAft>
              <a:buSzPts val="2800"/>
              <a:buFont typeface="Arial"/>
              <a:buNone/>
            </a:pPr>
            <a:r>
              <a:rPr lang="en-US"/>
              <a:t>— DAPIBUS CRAS MALESUADA</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04BD147-B3D7-3090-BA24-628CEE3CB25B}"/>
              </a:ext>
            </a:extLst>
          </p:cNvPr>
          <p:cNvSpPr>
            <a:spLocks noGrp="1"/>
          </p:cNvSpPr>
          <p:nvPr>
            <p:ph type="body" idx="2"/>
          </p:nvPr>
        </p:nvSpPr>
        <p:spPr/>
        <p:txBody>
          <a:bodyPr/>
          <a:lstStyle/>
          <a:p>
            <a:pPr marL="0" lvl="0" indent="0" algn="l" rtl="0">
              <a:lnSpc>
                <a:spcPct val="90000"/>
              </a:lnSpc>
              <a:spcBef>
                <a:spcPts val="1000"/>
              </a:spcBef>
              <a:spcAft>
                <a:spcPts val="0"/>
              </a:spcAft>
              <a:buClr>
                <a:schemeClr val="dk2"/>
              </a:buClr>
              <a:buSzPts val="12000"/>
              <a:buNone/>
            </a:pPr>
            <a:r>
              <a:rPr lang="en-US" err="1"/>
              <a:t>Adipiscing</a:t>
            </a:r>
            <a:r>
              <a:rPr lang="en-US"/>
              <a:t> Porta </a:t>
            </a:r>
            <a:r>
              <a:rPr lang="en-US" err="1"/>
              <a:t>Ultricie</a:t>
            </a:r>
            <a:endParaRPr lang="en-US"/>
          </a:p>
        </p:txBody>
      </p:sp>
      <p:sp>
        <p:nvSpPr>
          <p:cNvPr id="5" name="Slide Number Placeholder 4">
            <a:extLst>
              <a:ext uri="{FF2B5EF4-FFF2-40B4-BE49-F238E27FC236}">
                <a16:creationId xmlns:a16="http://schemas.microsoft.com/office/drawing/2014/main" id="{B175F7AC-1702-6AC1-E9CF-A2E147D0E40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pic>
        <p:nvPicPr>
          <p:cNvPr id="6" name="Google Shape;148;p29">
            <a:extLst>
              <a:ext uri="{FF2B5EF4-FFF2-40B4-BE49-F238E27FC236}">
                <a16:creationId xmlns:a16="http://schemas.microsoft.com/office/drawing/2014/main" id="{125D2C13-C907-0B66-5187-DEF959308506}"/>
              </a:ext>
            </a:extLst>
          </p:cNvPr>
          <p:cNvPicPr preferRelativeResize="0">
            <a:picLocks noGrp="1"/>
          </p:cNvPicPr>
          <p:nvPr>
            <p:ph type="pic" idx="3"/>
          </p:nvPr>
        </p:nvPicPr>
        <p:blipFill rotWithShape="1">
          <a:blip r:embed="rId4">
            <a:alphaModFix/>
          </a:blip>
          <a:srcRect l="22221" r="22221"/>
          <a:stretch/>
        </p:blipFill>
        <p:spPr>
          <a:prstGeom prst="rect">
            <a:avLst/>
          </a:prstGeom>
          <a:noFill/>
          <a:ln>
            <a:noFill/>
          </a:ln>
        </p:spPr>
      </p:pic>
      <p:sp>
        <p:nvSpPr>
          <p:cNvPr id="12" name="Text Placeholder 3">
            <a:extLst>
              <a:ext uri="{FF2B5EF4-FFF2-40B4-BE49-F238E27FC236}">
                <a16:creationId xmlns:a16="http://schemas.microsoft.com/office/drawing/2014/main" id="{EB5151EE-79B7-35B0-A053-547FBBD70530}"/>
              </a:ext>
            </a:extLst>
          </p:cNvPr>
          <p:cNvSpPr>
            <a:spLocks noGrp="1"/>
          </p:cNvSpPr>
          <p:nvPr>
            <p:ph type="body" idx="1"/>
          </p:nvPr>
        </p:nvSpPr>
        <p:spPr/>
        <p:txBody>
          <a:bodyPr/>
          <a:lstStyle/>
          <a:p>
            <a:pPr marL="0" marR="0" lvl="0" indent="0" algn="l" rtl="0">
              <a:lnSpc>
                <a:spcPct val="125000"/>
              </a:lnSpc>
              <a:spcAft>
                <a:spcPts val="0"/>
              </a:spcAft>
              <a:buClr>
                <a:srgbClr val="0C0C2C"/>
              </a:buClr>
              <a:buSzPts val="2400"/>
              <a:buFont typeface="Arial"/>
              <a:buNone/>
            </a:pP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auctor. Morbi </a:t>
            </a:r>
            <a:r>
              <a:rPr lang="en-US" err="1"/>
              <a:t>leo</a:t>
            </a:r>
            <a:r>
              <a:rPr lang="en-US"/>
              <a:t> </a:t>
            </a:r>
            <a:r>
              <a:rPr lang="en-US" err="1"/>
              <a:t>risus</a:t>
            </a:r>
            <a:r>
              <a:rPr lang="en-US"/>
              <a:t>, porta ac </a:t>
            </a:r>
            <a:r>
              <a:rPr lang="en-US" err="1"/>
              <a:t>consectetur</a:t>
            </a:r>
            <a:r>
              <a:rPr lang="en-US"/>
              <a:t> ac, vestibulum at eros.</a:t>
            </a:r>
          </a:p>
        </p:txBody>
      </p:sp>
    </p:spTree>
    <p:custDataLst>
      <p:tags r:id="rId1"/>
    </p:custDataLst>
    <p:extLst>
      <p:ext uri="{BB962C8B-B14F-4D97-AF65-F5344CB8AC3E}">
        <p14:creationId xmlns:p14="http://schemas.microsoft.com/office/powerpoint/2010/main" val="28968753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group of people running under a blue arch&#10;&#10;Description automatically generated">
            <a:extLst>
              <a:ext uri="{FF2B5EF4-FFF2-40B4-BE49-F238E27FC236}">
                <a16:creationId xmlns:a16="http://schemas.microsoft.com/office/drawing/2014/main" id="{73A2F5D7-E553-9378-2876-0412624D8C0C}"/>
              </a:ext>
            </a:extLst>
          </p:cNvPr>
          <p:cNvPicPr>
            <a:picLocks noGrp="1" noChangeAspect="1"/>
          </p:cNvPicPr>
          <p:nvPr>
            <p:ph type="pic" idx="3"/>
          </p:nvPr>
        </p:nvPicPr>
        <p:blipFill>
          <a:blip r:embed="rId4"/>
          <a:srcRect l="45" r="45"/>
          <a:stretch>
            <a:fillRect/>
          </a:stretch>
        </p:blipFill>
        <p:spPr/>
      </p:pic>
      <p:pic>
        <p:nvPicPr>
          <p:cNvPr id="10" name="Picture Placeholder 9" descr="A group of men in suits walking in a parade&#10;&#10;Description automatically generated">
            <a:extLst>
              <a:ext uri="{FF2B5EF4-FFF2-40B4-BE49-F238E27FC236}">
                <a16:creationId xmlns:a16="http://schemas.microsoft.com/office/drawing/2014/main" id="{5DD363C7-66FC-F9D1-240E-3F8289D833CD}"/>
              </a:ext>
            </a:extLst>
          </p:cNvPr>
          <p:cNvPicPr>
            <a:picLocks noGrp="1" noChangeAspect="1"/>
          </p:cNvPicPr>
          <p:nvPr>
            <p:ph type="pic" idx="10"/>
          </p:nvPr>
        </p:nvPicPr>
        <p:blipFill>
          <a:blip r:embed="rId5"/>
          <a:srcRect l="45" r="45"/>
          <a:stretch>
            <a:fillRect/>
          </a:stretch>
        </p:blipFill>
        <p:spPr/>
      </p:pic>
      <p:sp>
        <p:nvSpPr>
          <p:cNvPr id="4" name="Text Placeholder 3">
            <a:extLst>
              <a:ext uri="{FF2B5EF4-FFF2-40B4-BE49-F238E27FC236}">
                <a16:creationId xmlns:a16="http://schemas.microsoft.com/office/drawing/2014/main" id="{1E713E50-0B7B-CB50-08A1-AAA3BEAF1509}"/>
              </a:ext>
            </a:extLst>
          </p:cNvPr>
          <p:cNvSpPr>
            <a:spLocks noGrp="1"/>
          </p:cNvSpPr>
          <p:nvPr>
            <p:ph type="body" idx="1"/>
          </p:nvPr>
        </p:nvSpPr>
        <p:spPr>
          <a:xfrm>
            <a:off x="6452014" y="2391202"/>
            <a:ext cx="5130386" cy="2980494"/>
          </a:xfrm>
        </p:spPr>
        <p:txBody>
          <a:bodyPr/>
          <a:lstStyle/>
          <a:p>
            <a:pPr marL="0" marR="0" lvl="0" indent="0" algn="l" rtl="0">
              <a:lnSpc>
                <a:spcPct val="125000"/>
              </a:lnSpc>
              <a:spcAft>
                <a:spcPts val="0"/>
              </a:spcAft>
              <a:buClr>
                <a:srgbClr val="0C0C2C"/>
              </a:buClr>
              <a:buSzPts val="2400"/>
              <a:buFont typeface="Arial"/>
              <a:buNone/>
            </a:pPr>
            <a:r>
              <a:rPr lang="en-US" err="1"/>
              <a:t>Praesent</a:t>
            </a:r>
            <a:r>
              <a:rPr lang="en-US"/>
              <a:t> </a:t>
            </a:r>
            <a:r>
              <a:rPr lang="en-US" err="1"/>
              <a:t>commodo</a:t>
            </a:r>
            <a:r>
              <a:rPr lang="en-US"/>
              <a:t> cursus magna, vel </a:t>
            </a:r>
            <a:r>
              <a:rPr lang="en-US" err="1"/>
              <a:t>scelerisque</a:t>
            </a:r>
            <a:r>
              <a:rPr lang="en-US"/>
              <a:t> </a:t>
            </a:r>
            <a:r>
              <a:rPr lang="en-US" err="1"/>
              <a:t>nisl</a:t>
            </a:r>
            <a:r>
              <a:rPr lang="en-US"/>
              <a:t> </a:t>
            </a:r>
            <a:r>
              <a:rPr lang="en-US" err="1"/>
              <a:t>consectetur</a:t>
            </a:r>
            <a:r>
              <a:rPr lang="en-US"/>
              <a:t> et.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auctor. Morbi </a:t>
            </a:r>
            <a:r>
              <a:rPr lang="en-US" err="1"/>
              <a:t>leo</a:t>
            </a:r>
            <a:r>
              <a:rPr lang="en-US"/>
              <a:t> </a:t>
            </a:r>
            <a:r>
              <a:rPr lang="en-US" err="1"/>
              <a:t>risus</a:t>
            </a:r>
            <a:r>
              <a:rPr lang="en-US"/>
              <a:t>, porta ac </a:t>
            </a:r>
            <a:r>
              <a:rPr lang="en-US" err="1"/>
              <a:t>consectetur</a:t>
            </a:r>
            <a:r>
              <a:rPr lang="en-US"/>
              <a:t> ac, vestibulum at eros.</a:t>
            </a:r>
          </a:p>
        </p:txBody>
      </p:sp>
      <p:sp>
        <p:nvSpPr>
          <p:cNvPr id="5" name="Text Placeholder 4">
            <a:extLst>
              <a:ext uri="{FF2B5EF4-FFF2-40B4-BE49-F238E27FC236}">
                <a16:creationId xmlns:a16="http://schemas.microsoft.com/office/drawing/2014/main" id="{C551BADF-B814-09BE-0700-F5F50BEAAD8F}"/>
              </a:ext>
            </a:extLst>
          </p:cNvPr>
          <p:cNvSpPr>
            <a:spLocks noGrp="1"/>
          </p:cNvSpPr>
          <p:nvPr>
            <p:ph type="body" idx="2"/>
          </p:nvPr>
        </p:nvSpPr>
        <p:spPr>
          <a:xfrm>
            <a:off x="6452014" y="1501848"/>
            <a:ext cx="5130386" cy="642793"/>
          </a:xfrm>
        </p:spPr>
        <p:txBody>
          <a:bodyPr/>
          <a:lstStyle/>
          <a:p>
            <a:r>
              <a:rPr lang="en-US" err="1"/>
              <a:t>Adipiscing</a:t>
            </a:r>
            <a:r>
              <a:rPr lang="en-US"/>
              <a:t> Porta </a:t>
            </a:r>
            <a:r>
              <a:rPr lang="en-US" err="1"/>
              <a:t>Ultricie</a:t>
            </a:r>
            <a:endParaRPr lang="en-US"/>
          </a:p>
          <a:p>
            <a:endParaRPr lang="en-US"/>
          </a:p>
        </p:txBody>
      </p:sp>
      <p:sp>
        <p:nvSpPr>
          <p:cNvPr id="6" name="Slide Number Placeholder 5">
            <a:extLst>
              <a:ext uri="{FF2B5EF4-FFF2-40B4-BE49-F238E27FC236}">
                <a16:creationId xmlns:a16="http://schemas.microsoft.com/office/drawing/2014/main" id="{A8849782-84D6-D7E1-6BB3-C4C50D82FAD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spTree>
    <p:custDataLst>
      <p:tags r:id="rId1"/>
    </p:custDataLst>
    <p:extLst>
      <p:ext uri="{BB962C8B-B14F-4D97-AF65-F5344CB8AC3E}">
        <p14:creationId xmlns:p14="http://schemas.microsoft.com/office/powerpoint/2010/main" val="1241901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2C8E555-272A-1E7F-7F22-14A9899ACB1F}"/>
              </a:ext>
            </a:extLst>
          </p:cNvPr>
          <p:cNvSpPr>
            <a:spLocks noGrp="1"/>
          </p:cNvSpPr>
          <p:nvPr>
            <p:ph type="sldNum" idx="12"/>
          </p:nvPr>
        </p:nvSpPr>
        <p:spPr/>
        <p:txBody>
          <a:bodyPr/>
          <a:lstStyle/>
          <a:p>
            <a:fld id="{00000000-1234-1234-1234-123412341234}" type="slidenum">
              <a:rPr lang="en-US" smtClean="0"/>
              <a:pPr/>
              <a:t>14</a:t>
            </a:fld>
            <a:endParaRPr lang="en-US"/>
          </a:p>
        </p:txBody>
      </p:sp>
      <p:pic>
        <p:nvPicPr>
          <p:cNvPr id="5" name="Picture Placeholder 4" descr="A fire truck on fire&#10;&#10;Description automatically generated">
            <a:extLst>
              <a:ext uri="{FF2B5EF4-FFF2-40B4-BE49-F238E27FC236}">
                <a16:creationId xmlns:a16="http://schemas.microsoft.com/office/drawing/2014/main" id="{834D48AA-047D-6C06-A740-22F729FDCF58}"/>
              </a:ext>
            </a:extLst>
          </p:cNvPr>
          <p:cNvPicPr>
            <a:picLocks noGrp="1" noChangeAspect="1"/>
          </p:cNvPicPr>
          <p:nvPr>
            <p:ph type="pic" idx="3"/>
          </p:nvPr>
        </p:nvPicPr>
        <p:blipFill>
          <a:blip r:embed="rId3"/>
          <a:srcRect l="248" r="248"/>
          <a:stretch>
            <a:fillRect/>
          </a:stretch>
        </p:blipFill>
        <p:spPr/>
      </p:pic>
    </p:spTree>
    <p:extLst>
      <p:ext uri="{BB962C8B-B14F-4D97-AF65-F5344CB8AC3E}">
        <p14:creationId xmlns:p14="http://schemas.microsoft.com/office/powerpoint/2010/main" val="1419609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30"/>
          <p:cNvSpPr txBox="1">
            <a:spLocks noGrp="1"/>
          </p:cNvSpPr>
          <p:nvPr>
            <p:ph type="ctrTitle"/>
          </p:nvPr>
        </p:nvSpPr>
        <p:spPr>
          <a:xfrm>
            <a:off x="533194" y="1895180"/>
            <a:ext cx="5019371" cy="1196099"/>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dk2"/>
              </a:buClr>
              <a:buSzPts val="4000"/>
              <a:buFont typeface="Impact"/>
              <a:buNone/>
            </a:pPr>
            <a:r>
              <a:rPr lang="en-US">
                <a:solidFill>
                  <a:schemeClr val="accent2"/>
                </a:solidFill>
              </a:rPr>
              <a:t>5 PRODUCTS </a:t>
            </a:r>
            <a:r>
              <a:rPr lang="en-US"/>
              <a:t>TO KEEP UP AND AWAY FROM KIDS.</a:t>
            </a:r>
            <a:endParaRPr/>
          </a:p>
        </p:txBody>
      </p:sp>
      <p:sp>
        <p:nvSpPr>
          <p:cNvPr id="154" name="Google Shape;154;p30"/>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sp>
        <p:nvSpPr>
          <p:cNvPr id="155" name="Google Shape;155;p30"/>
          <p:cNvSpPr txBox="1">
            <a:spLocks noGrp="1"/>
          </p:cNvSpPr>
          <p:nvPr>
            <p:ph type="body" idx="1"/>
          </p:nvPr>
        </p:nvSpPr>
        <p:spPr>
          <a:xfrm>
            <a:off x="7514613" y="2760920"/>
            <a:ext cx="1349151" cy="2484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1100"/>
              <a:buNone/>
            </a:pPr>
            <a:r>
              <a:rPr lang="en-US"/>
              <a:t>Laundry Packs</a:t>
            </a:r>
            <a:endParaRPr/>
          </a:p>
          <a:p>
            <a:pPr marL="0" lvl="0" indent="0" algn="ctr" rtl="0">
              <a:lnSpc>
                <a:spcPct val="90000"/>
              </a:lnSpc>
              <a:spcBef>
                <a:spcPts val="1000"/>
              </a:spcBef>
              <a:spcAft>
                <a:spcPts val="0"/>
              </a:spcAft>
              <a:buClr>
                <a:schemeClr val="dk2"/>
              </a:buClr>
              <a:buSzPts val="1100"/>
              <a:buNone/>
            </a:pPr>
            <a:endParaRPr/>
          </a:p>
        </p:txBody>
      </p:sp>
      <p:sp>
        <p:nvSpPr>
          <p:cNvPr id="156" name="Google Shape;156;p30"/>
          <p:cNvSpPr txBox="1">
            <a:spLocks noGrp="1"/>
          </p:cNvSpPr>
          <p:nvPr>
            <p:ph type="body" idx="2"/>
          </p:nvPr>
        </p:nvSpPr>
        <p:spPr>
          <a:xfrm>
            <a:off x="533194" y="3411757"/>
            <a:ext cx="5184956" cy="11961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1000"/>
              </a:spcBef>
              <a:spcAft>
                <a:spcPts val="0"/>
              </a:spcAft>
              <a:buClr>
                <a:schemeClr val="dk2"/>
              </a:buClr>
              <a:buSzPts val="1600"/>
              <a:buNone/>
            </a:pPr>
            <a:r>
              <a:rPr lang="en-US"/>
              <a:t>Fusce dapibus, tellus ac cursus commodo, tortor mauris condimentum nibh, ut fermentum massa justo sit amet risus. Donec sed odio dui.</a:t>
            </a:r>
            <a:endParaRPr/>
          </a:p>
        </p:txBody>
      </p:sp>
      <p:sp>
        <p:nvSpPr>
          <p:cNvPr id="157" name="Google Shape;157;p30"/>
          <p:cNvSpPr txBox="1">
            <a:spLocks noGrp="1"/>
          </p:cNvSpPr>
          <p:nvPr>
            <p:ph type="body" idx="3"/>
          </p:nvPr>
        </p:nvSpPr>
        <p:spPr>
          <a:xfrm>
            <a:off x="6635224" y="5018308"/>
            <a:ext cx="1349151" cy="2484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1100"/>
              <a:buNone/>
            </a:pPr>
            <a:r>
              <a:rPr lang="en-US"/>
              <a:t>Hand Sanitizer</a:t>
            </a:r>
            <a:endParaRPr/>
          </a:p>
          <a:p>
            <a:pPr marL="0" lvl="0" indent="0" algn="ctr" rtl="0">
              <a:lnSpc>
                <a:spcPct val="90000"/>
              </a:lnSpc>
              <a:spcBef>
                <a:spcPts val="1000"/>
              </a:spcBef>
              <a:spcAft>
                <a:spcPts val="0"/>
              </a:spcAft>
              <a:buClr>
                <a:schemeClr val="dk2"/>
              </a:buClr>
              <a:buSzPts val="1100"/>
              <a:buNone/>
            </a:pPr>
            <a:endParaRPr/>
          </a:p>
        </p:txBody>
      </p:sp>
      <p:sp>
        <p:nvSpPr>
          <p:cNvPr id="158" name="Google Shape;158;p30"/>
          <p:cNvSpPr txBox="1">
            <a:spLocks noGrp="1"/>
          </p:cNvSpPr>
          <p:nvPr>
            <p:ph type="body" idx="4"/>
          </p:nvPr>
        </p:nvSpPr>
        <p:spPr>
          <a:xfrm>
            <a:off x="8370681" y="5018307"/>
            <a:ext cx="1349151" cy="2484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1100"/>
              <a:buNone/>
            </a:pPr>
            <a:r>
              <a:rPr lang="en-US"/>
              <a:t>Button Batteries</a:t>
            </a:r>
            <a:endParaRPr/>
          </a:p>
        </p:txBody>
      </p:sp>
      <p:sp>
        <p:nvSpPr>
          <p:cNvPr id="159" name="Google Shape;159;p30"/>
          <p:cNvSpPr txBox="1">
            <a:spLocks noGrp="1"/>
          </p:cNvSpPr>
          <p:nvPr>
            <p:ph type="body" idx="5"/>
          </p:nvPr>
        </p:nvSpPr>
        <p:spPr>
          <a:xfrm>
            <a:off x="10114977" y="5010491"/>
            <a:ext cx="1349151" cy="2484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1100"/>
              <a:buNone/>
            </a:pPr>
            <a:r>
              <a:rPr lang="en-US"/>
              <a:t>Medication</a:t>
            </a:r>
            <a:endParaRPr/>
          </a:p>
        </p:txBody>
      </p:sp>
      <p:sp>
        <p:nvSpPr>
          <p:cNvPr id="160" name="Google Shape;160;p30"/>
          <p:cNvSpPr txBox="1">
            <a:spLocks noGrp="1"/>
          </p:cNvSpPr>
          <p:nvPr>
            <p:ph type="body" idx="6"/>
          </p:nvPr>
        </p:nvSpPr>
        <p:spPr>
          <a:xfrm>
            <a:off x="9479192" y="2800393"/>
            <a:ext cx="1349151" cy="24842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1000"/>
              </a:spcBef>
              <a:spcAft>
                <a:spcPts val="0"/>
              </a:spcAft>
              <a:buClr>
                <a:schemeClr val="dk2"/>
              </a:buClr>
              <a:buSzPts val="1100"/>
              <a:buNone/>
            </a:pPr>
            <a:r>
              <a:rPr lang="en-US"/>
              <a:t>E-Nicotine</a:t>
            </a:r>
            <a:endParaRPr/>
          </a:p>
        </p:txBody>
      </p:sp>
      <p:pic>
        <p:nvPicPr>
          <p:cNvPr id="161" name="Google Shape;161;p30"/>
          <p:cNvPicPr preferRelativeResize="0"/>
          <p:nvPr/>
        </p:nvPicPr>
        <p:blipFill rotWithShape="1">
          <a:blip r:embed="rId3">
            <a:alphaModFix/>
          </a:blip>
          <a:srcRect/>
          <a:stretch/>
        </p:blipFill>
        <p:spPr>
          <a:xfrm>
            <a:off x="10411730" y="3434830"/>
            <a:ext cx="1031337" cy="1428592"/>
          </a:xfrm>
          <a:prstGeom prst="rect">
            <a:avLst/>
          </a:prstGeom>
          <a:noFill/>
          <a:ln>
            <a:noFill/>
          </a:ln>
        </p:spPr>
      </p:pic>
      <p:pic>
        <p:nvPicPr>
          <p:cNvPr id="162" name="Google Shape;162;p30"/>
          <p:cNvPicPr preferRelativeResize="0"/>
          <p:nvPr/>
        </p:nvPicPr>
        <p:blipFill rotWithShape="1">
          <a:blip r:embed="rId4">
            <a:alphaModFix/>
          </a:blip>
          <a:srcRect/>
          <a:stretch/>
        </p:blipFill>
        <p:spPr>
          <a:xfrm>
            <a:off x="7624623" y="1598322"/>
            <a:ext cx="1446096" cy="972374"/>
          </a:xfrm>
          <a:prstGeom prst="rect">
            <a:avLst/>
          </a:prstGeom>
          <a:noFill/>
          <a:ln>
            <a:noFill/>
          </a:ln>
        </p:spPr>
      </p:pic>
      <p:pic>
        <p:nvPicPr>
          <p:cNvPr id="163" name="Google Shape;163;p30"/>
          <p:cNvPicPr preferRelativeResize="0"/>
          <p:nvPr/>
        </p:nvPicPr>
        <p:blipFill rotWithShape="1">
          <a:blip r:embed="rId5">
            <a:alphaModFix/>
          </a:blip>
          <a:srcRect/>
          <a:stretch/>
        </p:blipFill>
        <p:spPr>
          <a:xfrm>
            <a:off x="6879024" y="3364085"/>
            <a:ext cx="745599" cy="1491198"/>
          </a:xfrm>
          <a:prstGeom prst="rect">
            <a:avLst/>
          </a:prstGeom>
          <a:noFill/>
          <a:ln>
            <a:noFill/>
          </a:ln>
        </p:spPr>
      </p:pic>
      <p:pic>
        <p:nvPicPr>
          <p:cNvPr id="164" name="Google Shape;164;p30"/>
          <p:cNvPicPr preferRelativeResize="0"/>
          <p:nvPr/>
        </p:nvPicPr>
        <p:blipFill rotWithShape="1">
          <a:blip r:embed="rId6">
            <a:alphaModFix/>
          </a:blip>
          <a:srcRect/>
          <a:stretch/>
        </p:blipFill>
        <p:spPr>
          <a:xfrm>
            <a:off x="8443977" y="3641858"/>
            <a:ext cx="1202557" cy="1225391"/>
          </a:xfrm>
          <a:prstGeom prst="rect">
            <a:avLst/>
          </a:prstGeom>
          <a:noFill/>
          <a:ln>
            <a:noFill/>
          </a:ln>
        </p:spPr>
      </p:pic>
      <p:pic>
        <p:nvPicPr>
          <p:cNvPr id="165" name="Google Shape;165;p30"/>
          <p:cNvPicPr preferRelativeResize="0"/>
          <p:nvPr/>
        </p:nvPicPr>
        <p:blipFill rotWithShape="1">
          <a:blip r:embed="rId7">
            <a:alphaModFix/>
          </a:blip>
          <a:srcRect/>
          <a:stretch/>
        </p:blipFill>
        <p:spPr>
          <a:xfrm>
            <a:off x="9710132" y="1235027"/>
            <a:ext cx="809689" cy="132030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9"/>
          <p:cNvPicPr preferRelativeResize="0">
            <a:picLocks noGrp="1"/>
          </p:cNvPicPr>
          <p:nvPr>
            <p:ph type="pic" idx="2"/>
          </p:nvPr>
        </p:nvPicPr>
        <p:blipFill rotWithShape="1">
          <a:blip r:embed="rId3">
            <a:alphaModFix/>
          </a:blip>
          <a:srcRect l="22037" r="17870"/>
          <a:stretch/>
        </p:blipFill>
        <p:spPr>
          <a:xfrm>
            <a:off x="0" y="0"/>
            <a:ext cx="6181725" cy="6858000"/>
          </a:xfrm>
          <a:prstGeom prst="rect">
            <a:avLst/>
          </a:prstGeom>
          <a:noFill/>
          <a:ln>
            <a:noFill/>
          </a:ln>
        </p:spPr>
      </p:pic>
      <p:sp>
        <p:nvSpPr>
          <p:cNvPr id="172" name="Google Shape;172;p9"/>
          <p:cNvSpPr txBox="1">
            <a:spLocks noGrp="1"/>
          </p:cNvSpPr>
          <p:nvPr>
            <p:ph type="ctrTitle"/>
          </p:nvPr>
        </p:nvSpPr>
        <p:spPr>
          <a:xfrm>
            <a:off x="227521" y="5949539"/>
            <a:ext cx="2993289" cy="306768"/>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SzPts val="2000"/>
              <a:buNone/>
            </a:pPr>
            <a:r>
              <a:rPr lang="en-US"/>
              <a:t>LT. JOHNNY LONGNAME</a:t>
            </a:r>
            <a:endParaRPr/>
          </a:p>
        </p:txBody>
      </p:sp>
      <p:sp>
        <p:nvSpPr>
          <p:cNvPr id="173" name="Google Shape;173;p9"/>
          <p:cNvSpPr txBox="1">
            <a:spLocks noGrp="1"/>
          </p:cNvSpPr>
          <p:nvPr>
            <p:ph type="body" idx="1"/>
          </p:nvPr>
        </p:nvSpPr>
        <p:spPr>
          <a:xfrm>
            <a:off x="0" y="6130200"/>
            <a:ext cx="2876550" cy="422641"/>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1000"/>
              </a:spcBef>
              <a:spcAft>
                <a:spcPts val="0"/>
              </a:spcAft>
              <a:buSzPts val="1100"/>
              <a:buNone/>
            </a:pPr>
            <a:r>
              <a:rPr lang="en-US"/>
              <a:t>Tristique Tortor Sollicitudin</a:t>
            </a:r>
            <a:endParaRPr/>
          </a:p>
        </p:txBody>
      </p:sp>
      <p:sp>
        <p:nvSpPr>
          <p:cNvPr id="174" name="Google Shape;174;p9"/>
          <p:cNvSpPr txBox="1">
            <a:spLocks noGrp="1"/>
          </p:cNvSpPr>
          <p:nvPr>
            <p:ph type="body" idx="3"/>
          </p:nvPr>
        </p:nvSpPr>
        <p:spPr>
          <a:xfrm>
            <a:off x="6811056" y="2160923"/>
            <a:ext cx="4942329" cy="1697171"/>
          </a:xfrm>
          <a:prstGeom prst="rect">
            <a:avLst/>
          </a:prstGeom>
          <a:noFill/>
          <a:ln>
            <a:noFill/>
          </a:ln>
        </p:spPr>
        <p:txBody>
          <a:bodyPr spcFirstLastPara="1" wrap="square" lIns="91425" tIns="45700" rIns="91425" bIns="45700" anchor="t" anchorCtr="0">
            <a:noAutofit/>
          </a:bodyPr>
          <a:lstStyle/>
          <a:p>
            <a:pPr marL="0" indent="0">
              <a:spcBef>
                <a:spcPts val="0"/>
              </a:spcBef>
            </a:pPr>
            <a:r>
              <a:rPr lang="en-US" sz="1400">
                <a:solidFill>
                  <a:schemeClr val="bg1"/>
                </a:solidFill>
                <a:effectLst/>
                <a:latin typeface="Arial" panose="020B0604020202020204" pitchFamily="34" charset="0"/>
                <a:cs typeface="Arial" panose="020B0604020202020204" pitchFamily="34" charset="0"/>
              </a:rPr>
              <a:t>Appropriate photography for the IAFF brand is heavily focused on action-oriented scenarios, portrait-style profiles for members, and photos centered around community and families. Black and white photography is acceptable when emphasizing in-action moments to convey seriousness and bravery.</a:t>
            </a:r>
            <a:endParaRPr lang="en-US" sz="1100">
              <a:solidFill>
                <a:schemeClr val="bg1"/>
              </a:solidFill>
              <a:effectLst/>
              <a:latin typeface="Arial" panose="020B0604020202020204" pitchFamily="34" charset="0"/>
              <a:cs typeface="Arial" panose="020B0604020202020204" pitchFamily="34" charset="0"/>
            </a:endParaRPr>
          </a:p>
        </p:txBody>
      </p:sp>
      <p:sp>
        <p:nvSpPr>
          <p:cNvPr id="175" name="Google Shape;175;p9"/>
          <p:cNvSpPr txBox="1">
            <a:spLocks noGrp="1"/>
          </p:cNvSpPr>
          <p:nvPr>
            <p:ph type="sldNum" idx="12"/>
          </p:nvPr>
        </p:nvSpPr>
        <p:spPr>
          <a:xfrm>
            <a:off x="11582400" y="6319998"/>
            <a:ext cx="382079"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16</a:t>
            </a:fld>
            <a:endParaRPr/>
          </a:p>
        </p:txBody>
      </p:sp>
      <p:pic>
        <p:nvPicPr>
          <p:cNvPr id="176" name="Google Shape;176;p9"/>
          <p:cNvPicPr preferRelativeResize="0">
            <a:picLocks noGrp="1"/>
          </p:cNvPicPr>
          <p:nvPr>
            <p:ph type="pic" idx="4"/>
          </p:nvPr>
        </p:nvPicPr>
        <p:blipFill rotWithShape="1">
          <a:blip r:embed="rId4">
            <a:alphaModFix/>
          </a:blip>
          <a:srcRect t="33" b="31"/>
          <a:stretch/>
        </p:blipFill>
        <p:spPr>
          <a:xfrm>
            <a:off x="10071100" y="317500"/>
            <a:ext cx="2120900" cy="1414463"/>
          </a:xfrm>
          <a:prstGeom prst="rect">
            <a:avLst/>
          </a:prstGeom>
          <a:noFill/>
          <a:ln>
            <a:noFill/>
          </a:ln>
        </p:spPr>
      </p:pic>
      <p:pic>
        <p:nvPicPr>
          <p:cNvPr id="177" name="Google Shape;177;p9"/>
          <p:cNvPicPr preferRelativeResize="0">
            <a:picLocks noGrp="1"/>
          </p:cNvPicPr>
          <p:nvPr>
            <p:ph type="pic" idx="5"/>
          </p:nvPr>
        </p:nvPicPr>
        <p:blipFill rotWithShape="1">
          <a:blip r:embed="rId5">
            <a:alphaModFix/>
          </a:blip>
          <a:srcRect l="268" r="266"/>
          <a:stretch/>
        </p:blipFill>
        <p:spPr>
          <a:xfrm>
            <a:off x="6207125" y="4089400"/>
            <a:ext cx="4130675" cy="2768600"/>
          </a:xfrm>
          <a:prstGeom prst="rect">
            <a:avLst/>
          </a:prstGeom>
          <a:noFill/>
          <a:ln>
            <a:noFill/>
          </a:ln>
        </p:spPr>
      </p:pic>
      <p:pic>
        <p:nvPicPr>
          <p:cNvPr id="178" name="Google Shape;178;p9"/>
          <p:cNvPicPr preferRelativeResize="0"/>
          <p:nvPr/>
        </p:nvPicPr>
        <p:blipFill rotWithShape="1">
          <a:blip r:embed="rId6">
            <a:alphaModFix/>
          </a:blip>
          <a:srcRect/>
          <a:stretch/>
        </p:blipFill>
        <p:spPr>
          <a:xfrm>
            <a:off x="10927398" y="6434604"/>
            <a:ext cx="660144" cy="155328"/>
          </a:xfrm>
          <a:prstGeom prst="rect">
            <a:avLst/>
          </a:prstGeom>
          <a:noFill/>
          <a:ln>
            <a:noFill/>
          </a:ln>
        </p:spPr>
      </p:pic>
      <p:pic>
        <p:nvPicPr>
          <p:cNvPr id="179" name="Google Shape;179;p9"/>
          <p:cNvPicPr preferRelativeResize="0"/>
          <p:nvPr/>
        </p:nvPicPr>
        <p:blipFill rotWithShape="1">
          <a:blip r:embed="rId7">
            <a:alphaModFix/>
          </a:blip>
          <a:srcRect/>
          <a:stretch/>
        </p:blipFill>
        <p:spPr>
          <a:xfrm>
            <a:off x="9506295" y="4697077"/>
            <a:ext cx="1584082" cy="157604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1"/>
          <p:cNvSpPr txBox="1">
            <a:spLocks noGrp="1"/>
          </p:cNvSpPr>
          <p:nvPr>
            <p:ph type="title"/>
          </p:nvPr>
        </p:nvSpPr>
        <p:spPr>
          <a:xfrm>
            <a:off x="643891" y="3648279"/>
            <a:ext cx="8382000" cy="2425701"/>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9600"/>
              <a:buFont typeface="Impact"/>
              <a:buNone/>
            </a:pPr>
            <a:r>
              <a:rPr lang="en-US"/>
              <a:t>THANK YOU! </a:t>
            </a:r>
            <a:br>
              <a:rPr lang="en-US"/>
            </a:br>
            <a:r>
              <a:rPr lang="en-US"/>
              <a:t>ANY QUESTIONS?</a:t>
            </a:r>
            <a:endParaRPr/>
          </a:p>
        </p:txBody>
      </p:sp>
      <p:sp>
        <p:nvSpPr>
          <p:cNvPr id="185" name="Google Shape;185;p31"/>
          <p:cNvSpPr>
            <a:spLocks noGrp="1"/>
          </p:cNvSpPr>
          <p:nvPr>
            <p:ph type="pic" idx="2"/>
          </p:nvPr>
        </p:nvSpPr>
        <p:spPr>
          <a:xfrm>
            <a:off x="9587276" y="3579345"/>
            <a:ext cx="1704501" cy="1704501"/>
          </a:xfrm>
          <a:prstGeom prst="ellipse">
            <a:avLst/>
          </a:prstGeom>
          <a:noFill/>
          <a:ln>
            <a:noFill/>
          </a:ln>
        </p:spPr>
        <p:txBody>
          <a:bodyPr/>
          <a:lstStyle/>
          <a:p>
            <a:endParaRPr lang="en-US"/>
          </a:p>
        </p:txBody>
      </p:sp>
      <p:sp>
        <p:nvSpPr>
          <p:cNvPr id="186" name="Google Shape;186;p31"/>
          <p:cNvSpPr txBox="1">
            <a:spLocks noGrp="1"/>
          </p:cNvSpPr>
          <p:nvPr>
            <p:ph type="body" idx="1"/>
          </p:nvPr>
        </p:nvSpPr>
        <p:spPr>
          <a:xfrm>
            <a:off x="9346557" y="5475758"/>
            <a:ext cx="2309924" cy="2596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
              <a:buNone/>
            </a:pPr>
            <a:r>
              <a:rPr lang="en-US"/>
              <a:t>JOHNATHAN  DOELONGNAME</a:t>
            </a:r>
            <a:endParaRPr/>
          </a:p>
        </p:txBody>
      </p:sp>
      <p:sp>
        <p:nvSpPr>
          <p:cNvPr id="187" name="Google Shape;187;p31"/>
          <p:cNvSpPr txBox="1">
            <a:spLocks noGrp="1"/>
          </p:cNvSpPr>
          <p:nvPr>
            <p:ph type="body" idx="3"/>
          </p:nvPr>
        </p:nvSpPr>
        <p:spPr>
          <a:xfrm>
            <a:off x="9346557" y="5814373"/>
            <a:ext cx="2519378" cy="2596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1400"/>
              <a:buNone/>
            </a:pPr>
            <a:r>
              <a:rPr lang="en-US"/>
              <a:t>Speaker Title | email@iaff.org</a:t>
            </a:r>
            <a:endParaRPr/>
          </a:p>
        </p:txBody>
      </p:sp>
      <p:pic>
        <p:nvPicPr>
          <p:cNvPr id="188" name="Google Shape;188;p31"/>
          <p:cNvPicPr preferRelativeResize="0"/>
          <p:nvPr/>
        </p:nvPicPr>
        <p:blipFill rotWithShape="1">
          <a:blip r:embed="rId3">
            <a:alphaModFix/>
          </a:blip>
          <a:srcRect l="7066" r="26160"/>
          <a:stretch/>
        </p:blipFill>
        <p:spPr>
          <a:xfrm>
            <a:off x="9587276" y="3579344"/>
            <a:ext cx="1704501" cy="1704501"/>
          </a:xfrm>
          <a:prstGeom prst="ellipse">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4" name="Text Placeholder 3">
            <a:extLst>
              <a:ext uri="{FF2B5EF4-FFF2-40B4-BE49-F238E27FC236}">
                <a16:creationId xmlns:a16="http://schemas.microsoft.com/office/drawing/2014/main" id="{2894B911-6D88-8036-195D-B005B2B4E4EB}"/>
              </a:ext>
            </a:extLst>
          </p:cNvPr>
          <p:cNvSpPr>
            <a:spLocks noGrp="1"/>
          </p:cNvSpPr>
          <p:nvPr>
            <p:ph type="body" idx="1"/>
          </p:nvPr>
        </p:nvSpPr>
        <p:spPr>
          <a:xfrm>
            <a:off x="690352" y="1549400"/>
            <a:ext cx="9164847" cy="4574087"/>
          </a:xfrm>
        </p:spPr>
        <p:txBody>
          <a:bodyPr/>
          <a:lstStyle/>
          <a:p>
            <a:pPr>
              <a:spcBef>
                <a:spcPts val="600"/>
              </a:spcBef>
            </a:pPr>
            <a:r>
              <a:rPr lang="en-US" sz="2200" b="1" dirty="0">
                <a:solidFill>
                  <a:schemeClr val="bg2"/>
                </a:solidFill>
              </a:rPr>
              <a:t>Submit your workshop and overall evaluations to be automatically entered in two drawings for a new iPad!</a:t>
            </a:r>
          </a:p>
          <a:p>
            <a:pPr>
              <a:spcBef>
                <a:spcPts val="600"/>
              </a:spcBef>
            </a:pPr>
            <a:r>
              <a:rPr lang="en-US" sz="2200" b="1" dirty="0">
                <a:solidFill>
                  <a:schemeClr val="bg2"/>
                </a:solidFill>
              </a:rPr>
              <a:t>Complete your evaluations using the IAFF app:</a:t>
            </a:r>
          </a:p>
          <a:p>
            <a:pPr marL="914400" indent="-457200">
              <a:spcBef>
                <a:spcPts val="750"/>
              </a:spcBef>
              <a:buSzPct val="100000"/>
              <a:buFont typeface="+mj-lt"/>
              <a:buAutoNum type="arabicPeriod"/>
            </a:pPr>
            <a:r>
              <a:rPr lang="en-US" altLang="en-US" sz="2200" dirty="0">
                <a:solidFill>
                  <a:schemeClr val="bg2"/>
                </a:solidFill>
              </a:rPr>
              <a:t>Download the IAFF app and sign in with your iaff.org username</a:t>
            </a:r>
          </a:p>
          <a:p>
            <a:pPr marL="914400" indent="-457200">
              <a:spcBef>
                <a:spcPts val="750"/>
              </a:spcBef>
              <a:buSzPct val="100000"/>
              <a:buFont typeface="+mj-lt"/>
              <a:buAutoNum type="arabicPeriod"/>
            </a:pPr>
            <a:r>
              <a:rPr lang="en-US" altLang="en-US" sz="2200" dirty="0">
                <a:solidFill>
                  <a:schemeClr val="bg2"/>
                </a:solidFill>
              </a:rPr>
              <a:t>Tap the 2026 Strive for Excellence Summit event image to enter the event’s dashboard</a:t>
            </a:r>
          </a:p>
          <a:p>
            <a:pPr marL="914400" indent="-457200">
              <a:spcBef>
                <a:spcPts val="750"/>
              </a:spcBef>
              <a:buSzPct val="100000"/>
              <a:buFont typeface="+mj-lt"/>
              <a:buAutoNum type="arabicPeriod"/>
            </a:pPr>
            <a:r>
              <a:rPr lang="en-US" altLang="en-US" sz="2200" dirty="0">
                <a:solidFill>
                  <a:schemeClr val="bg2"/>
                </a:solidFill>
              </a:rPr>
              <a:t>Tap “Sessions” and tap on the workshops you attended</a:t>
            </a:r>
          </a:p>
          <a:p>
            <a:pPr marL="914400" indent="-457200">
              <a:spcBef>
                <a:spcPts val="750"/>
              </a:spcBef>
              <a:buSzPct val="100000"/>
              <a:buFont typeface="+mj-lt"/>
              <a:buAutoNum type="arabicPeriod"/>
            </a:pPr>
            <a:r>
              <a:rPr lang="en-US" altLang="en-US" sz="2200" dirty="0">
                <a:solidFill>
                  <a:schemeClr val="bg2"/>
                </a:solidFill>
              </a:rPr>
              <a:t>Tap “Evaluation” and complete the evaluation</a:t>
            </a:r>
          </a:p>
          <a:p>
            <a:pPr marL="914400" indent="-457200">
              <a:spcBef>
                <a:spcPts val="750"/>
              </a:spcBef>
              <a:buSzPct val="100000"/>
              <a:buFont typeface="+mj-lt"/>
              <a:buAutoNum type="arabicPeriod"/>
            </a:pPr>
            <a:r>
              <a:rPr lang="en-US" altLang="en-US" sz="2200" dirty="0">
                <a:solidFill>
                  <a:schemeClr val="bg2"/>
                </a:solidFill>
              </a:rPr>
              <a:t>Tap “Submit”</a:t>
            </a:r>
          </a:p>
          <a:p>
            <a:pPr marL="0" indent="0">
              <a:spcBef>
                <a:spcPts val="1200"/>
              </a:spcBef>
              <a:buNone/>
              <a:defRPr/>
            </a:pPr>
            <a:r>
              <a:rPr lang="en-US" altLang="en-US" sz="2200" b="1" dirty="0">
                <a:solidFill>
                  <a:schemeClr val="bg2"/>
                </a:solidFill>
                <a:cs typeface="Arial" panose="020B0604020202020204" pitchFamily="34" charset="0"/>
              </a:rPr>
              <a:t>For the event’s overall evaluation, follow steps 1 and 2, then tap “Event Evaluation” located in the event’s Dashboard.</a:t>
            </a:r>
          </a:p>
          <a:p>
            <a:endParaRPr lang="en-US" sz="2000" dirty="0">
              <a:solidFill>
                <a:schemeClr val="bg2"/>
              </a:solidFill>
            </a:endParaRPr>
          </a:p>
        </p:txBody>
      </p:sp>
      <p:sp>
        <p:nvSpPr>
          <p:cNvPr id="122" name="Google Shape;122;p26"/>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a:solidFill>
                  <a:srgbClr val="0C0C2D"/>
                </a:solidFill>
              </a:rPr>
              <a:t>EVALUATION AND WIN AN IPAD!</a:t>
            </a:r>
            <a:endParaRPr>
              <a:solidFill>
                <a:srgbClr val="0C0C2D"/>
              </a:solidFill>
            </a:endParaRPr>
          </a:p>
        </p:txBody>
      </p:sp>
      <p:pic>
        <p:nvPicPr>
          <p:cNvPr id="5" name="Picture 4">
            <a:extLst>
              <a:ext uri="{FF2B5EF4-FFF2-40B4-BE49-F238E27FC236}">
                <a16:creationId xmlns:a16="http://schemas.microsoft.com/office/drawing/2014/main" id="{4A7E070B-3A94-E88E-2EE0-0BBDB7DEED07}"/>
              </a:ext>
            </a:extLst>
          </p:cNvPr>
          <p:cNvPicPr>
            <a:picLocks noChangeAspect="1"/>
          </p:cNvPicPr>
          <p:nvPr/>
        </p:nvPicPr>
        <p:blipFill>
          <a:blip r:embed="rId4"/>
          <a:srcRect/>
          <a:stretch/>
        </p:blipFill>
        <p:spPr>
          <a:xfrm rot="284924">
            <a:off x="9341065" y="1829911"/>
            <a:ext cx="2489818" cy="5981617"/>
          </a:xfrm>
          <a:prstGeom prst="rect">
            <a:avLst/>
          </a:prstGeom>
        </p:spPr>
      </p:pic>
    </p:spTree>
    <p:custDataLst>
      <p:tags r:id="rId1"/>
    </p:custDataLst>
    <p:extLst>
      <p:ext uri="{BB962C8B-B14F-4D97-AF65-F5344CB8AC3E}">
        <p14:creationId xmlns:p14="http://schemas.microsoft.com/office/powerpoint/2010/main" val="1257893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4"/>
          <p:cNvSpPr txBox="1">
            <a:spLocks noGrp="1"/>
          </p:cNvSpPr>
          <p:nvPr>
            <p:ph type="body" idx="1"/>
          </p:nvPr>
        </p:nvSpPr>
        <p:spPr>
          <a:xfrm>
            <a:off x="558830" y="2586818"/>
            <a:ext cx="8478844" cy="1684364"/>
          </a:xfrm>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a:t>NO PICTURE COVER SLIDE</a:t>
            </a:r>
          </a:p>
          <a:p>
            <a:pPr marL="50800" lvl="0" indent="0" algn="l" rtl="0">
              <a:lnSpc>
                <a:spcPct val="90000"/>
              </a:lnSpc>
              <a:spcBef>
                <a:spcPts val="1000"/>
              </a:spcBef>
              <a:spcAft>
                <a:spcPts val="0"/>
              </a:spcAft>
              <a:buSzPts val="2800"/>
              <a:buNone/>
            </a:pPr>
            <a:r>
              <a:rPr lang="en-US"/>
              <a:t>TWO LINE TITLE</a:t>
            </a:r>
            <a:endParaRPr/>
          </a:p>
        </p:txBody>
      </p:sp>
      <p:sp>
        <p:nvSpPr>
          <p:cNvPr id="110" name="Google Shape;110;p24"/>
          <p:cNvSpPr txBox="1">
            <a:spLocks noGrp="1"/>
          </p:cNvSpPr>
          <p:nvPr>
            <p:ph type="body" idx="2"/>
          </p:nvPr>
        </p:nvSpPr>
        <p:spPr>
          <a:xfrm>
            <a:off x="643893" y="4596048"/>
            <a:ext cx="2960688" cy="511175"/>
          </a:xfrm>
          <a:prstGeom prst="rect">
            <a:avLst/>
          </a:prstGeom>
          <a:noFill/>
          <a:ln>
            <a:noFill/>
          </a:ln>
        </p:spPr>
        <p:txBody>
          <a:bodyPr spcFirstLastPara="1" wrap="square" lIns="0" tIns="0" rIns="0" bIns="0" anchor="t" anchorCtr="0">
            <a:noAutofit/>
          </a:bodyPr>
          <a:lstStyle/>
          <a:p>
            <a:pPr marL="50800" lvl="0" indent="0" algn="l" rtl="0">
              <a:lnSpc>
                <a:spcPct val="100000"/>
              </a:lnSpc>
              <a:spcBef>
                <a:spcPts val="1000"/>
              </a:spcBef>
              <a:spcAft>
                <a:spcPts val="0"/>
              </a:spcAft>
              <a:buSzPts val="2800"/>
              <a:buNone/>
            </a:pPr>
            <a:r>
              <a:rPr lang="en-US"/>
              <a:t>Nov. 2, 2023</a:t>
            </a:r>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296B-AB0B-7A5D-973E-6830A7C655B0}"/>
              </a:ext>
            </a:extLst>
          </p:cNvPr>
          <p:cNvSpPr>
            <a:spLocks noGrp="1"/>
          </p:cNvSpPr>
          <p:nvPr>
            <p:ph type="title"/>
          </p:nvPr>
        </p:nvSpPr>
        <p:spPr/>
        <p:txBody>
          <a:bodyPr/>
          <a:lstStyle/>
          <a:p>
            <a:r>
              <a:rPr lang="en-US"/>
              <a:t>SECTION TITLE</a:t>
            </a:r>
          </a:p>
        </p:txBody>
      </p:sp>
      <p:sp>
        <p:nvSpPr>
          <p:cNvPr id="3" name="Slide Number Placeholder 2">
            <a:extLst>
              <a:ext uri="{FF2B5EF4-FFF2-40B4-BE49-F238E27FC236}">
                <a16:creationId xmlns:a16="http://schemas.microsoft.com/office/drawing/2014/main" id="{DFF3293C-2B29-96A6-D440-EB9CFD6F7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Tree>
    <p:custDataLst>
      <p:tags r:id="rId1"/>
    </p:custDataLst>
    <p:extLst>
      <p:ext uri="{BB962C8B-B14F-4D97-AF65-F5344CB8AC3E}">
        <p14:creationId xmlns:p14="http://schemas.microsoft.com/office/powerpoint/2010/main" val="1162274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6296B-AB0B-7A5D-973E-6830A7C655B0}"/>
              </a:ext>
            </a:extLst>
          </p:cNvPr>
          <p:cNvSpPr>
            <a:spLocks noGrp="1"/>
          </p:cNvSpPr>
          <p:nvPr>
            <p:ph type="title"/>
          </p:nvPr>
        </p:nvSpPr>
        <p:spPr/>
        <p:txBody>
          <a:bodyPr/>
          <a:lstStyle/>
          <a:p>
            <a:r>
              <a:rPr lang="en-US"/>
              <a:t>SECTION TITLE</a:t>
            </a:r>
          </a:p>
        </p:txBody>
      </p:sp>
      <p:sp>
        <p:nvSpPr>
          <p:cNvPr id="3" name="Slide Number Placeholder 2">
            <a:extLst>
              <a:ext uri="{FF2B5EF4-FFF2-40B4-BE49-F238E27FC236}">
                <a16:creationId xmlns:a16="http://schemas.microsoft.com/office/drawing/2014/main" id="{DFF3293C-2B29-96A6-D440-EB9CFD6F78D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a:t>
            </a:fld>
            <a:endParaRPr lang="en-US"/>
          </a:p>
        </p:txBody>
      </p:sp>
    </p:spTree>
    <p:custDataLst>
      <p:tags r:id="rId1"/>
    </p:custDataLst>
    <p:extLst>
      <p:ext uri="{BB962C8B-B14F-4D97-AF65-F5344CB8AC3E}">
        <p14:creationId xmlns:p14="http://schemas.microsoft.com/office/powerpoint/2010/main" val="2560584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5</a:t>
            </a:fld>
            <a:endParaRPr/>
          </a:p>
        </p:txBody>
      </p:sp>
      <p:sp>
        <p:nvSpPr>
          <p:cNvPr id="122" name="Google Shape;122;p26"/>
          <p:cNvSpPr txBox="1">
            <a:spLocks noGrp="1"/>
          </p:cNvSpPr>
          <p:nvPr>
            <p:ph type="body" idx="2"/>
          </p:nvPr>
        </p:nvSpPr>
        <p:spPr>
          <a:prstGeom prst="rect">
            <a:avLst/>
          </a:prstGeom>
          <a:noFill/>
          <a:ln>
            <a:noFill/>
          </a:ln>
        </p:spPr>
        <p:txBody>
          <a:bodyPr spcFirstLastPara="1" wrap="square" lIns="91425" tIns="45700" rIns="91425" bIns="45700" anchor="t" anchorCtr="0">
            <a:noAutofit/>
          </a:bodyPr>
          <a:lstStyle/>
          <a:p>
            <a:pPr marL="50800" lvl="0" indent="0" algn="l" rtl="0">
              <a:lnSpc>
                <a:spcPct val="90000"/>
              </a:lnSpc>
              <a:spcBef>
                <a:spcPts val="1000"/>
              </a:spcBef>
              <a:spcAft>
                <a:spcPts val="0"/>
              </a:spcAft>
              <a:buSzPts val="2800"/>
              <a:buNone/>
            </a:pPr>
            <a:r>
              <a:rPr lang="en-US"/>
              <a:t>Slide Content Title Here</a:t>
            </a:r>
            <a:endParaRPr/>
          </a:p>
        </p:txBody>
      </p:sp>
      <p:sp>
        <p:nvSpPr>
          <p:cNvPr id="121" name="Google Shape;121;p26"/>
          <p:cNvSpPr txBox="1">
            <a:spLocks noGrp="1"/>
          </p:cNvSpPr>
          <p:nvPr>
            <p:ph type="body" sz="quarter" idx="13"/>
          </p:nvPr>
        </p:nvSpPr>
        <p:spPr>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1000"/>
              </a:spcBef>
              <a:spcAft>
                <a:spcPts val="0"/>
              </a:spcAft>
              <a:buClr>
                <a:schemeClr val="dk2"/>
              </a:buClr>
              <a:buSzPts val="2800"/>
              <a:buFont typeface="Arial"/>
              <a:buChar char="•"/>
            </a:pPr>
            <a:r>
              <a:rPr lang="en-US"/>
              <a:t>You have several options to present content.</a:t>
            </a:r>
          </a:p>
          <a:p>
            <a:pPr marL="457200" lvl="0" indent="-457200" algn="l" rtl="0">
              <a:lnSpc>
                <a:spcPct val="100000"/>
              </a:lnSpc>
              <a:spcBef>
                <a:spcPts val="1000"/>
              </a:spcBef>
              <a:spcAft>
                <a:spcPts val="0"/>
              </a:spcAft>
              <a:buClr>
                <a:schemeClr val="dk2"/>
              </a:buClr>
              <a:buSzPts val="2800"/>
              <a:buFont typeface="Arial"/>
              <a:buChar char="•"/>
            </a:pPr>
            <a:r>
              <a:rPr lang="en-US"/>
              <a:t>Try to use as little text as possible.</a:t>
            </a:r>
          </a:p>
          <a:p>
            <a:pPr marL="457200" lvl="0" indent="-457200" algn="l" rtl="0">
              <a:lnSpc>
                <a:spcPct val="100000"/>
              </a:lnSpc>
              <a:spcBef>
                <a:spcPts val="1000"/>
              </a:spcBef>
              <a:spcAft>
                <a:spcPts val="0"/>
              </a:spcAft>
              <a:buClr>
                <a:schemeClr val="dk2"/>
              </a:buClr>
              <a:buSzPts val="2800"/>
              <a:buFont typeface="Arial"/>
              <a:buChar char="•"/>
            </a:pPr>
            <a:r>
              <a:rPr lang="en-US"/>
              <a:t>Do not use bullets as substitute for your notes.</a:t>
            </a:r>
            <a:endParaRPr/>
          </a:p>
        </p:txBody>
      </p:sp>
    </p:spTree>
    <p:custDataLst>
      <p:tags r:id="rId1"/>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87FE8F5-A364-F416-DBF0-C76FDC361CFC}"/>
              </a:ext>
            </a:extLst>
          </p:cNvPr>
          <p:cNvSpPr>
            <a:spLocks noGrp="1"/>
          </p:cNvSpPr>
          <p:nvPr>
            <p:ph type="body" sz="quarter" idx="15"/>
          </p:nvPr>
        </p:nvSpPr>
        <p:spPr/>
        <p:txBody>
          <a:bodyPr/>
          <a:lstStyle/>
          <a:p>
            <a:pPr marL="914400" indent="-457200"/>
            <a:r>
              <a:rPr lang="en-US"/>
              <a:t>Vestibulum id ligula porta </a:t>
            </a:r>
            <a:r>
              <a:rPr lang="en-US" err="1"/>
              <a:t>felis</a:t>
            </a:r>
            <a:r>
              <a:rPr lang="en-US"/>
              <a:t> </a:t>
            </a:r>
            <a:r>
              <a:rPr lang="en-US" err="1"/>
              <a:t>euismod</a:t>
            </a:r>
            <a:r>
              <a:rPr lang="en-US"/>
              <a:t> semper.</a:t>
            </a:r>
          </a:p>
          <a:p>
            <a:pPr marL="914400" indent="-457200"/>
            <a:r>
              <a:rPr lang="en-US"/>
              <a:t>Donec </a:t>
            </a:r>
            <a:r>
              <a:rPr lang="en-US" err="1"/>
              <a:t>ullamcorper</a:t>
            </a:r>
            <a:r>
              <a:rPr lang="en-US"/>
              <a:t> </a:t>
            </a:r>
            <a:r>
              <a:rPr lang="en-US" err="1"/>
              <a:t>nulla</a:t>
            </a:r>
            <a:r>
              <a:rPr lang="en-US"/>
              <a:t> non </a:t>
            </a:r>
            <a:r>
              <a:rPr lang="en-US" err="1"/>
              <a:t>metus</a:t>
            </a:r>
            <a:r>
              <a:rPr lang="en-US"/>
              <a:t> auctor </a:t>
            </a:r>
            <a:r>
              <a:rPr lang="en-US" err="1"/>
              <a:t>fringilla</a:t>
            </a:r>
            <a:r>
              <a:rPr lang="en-US"/>
              <a:t>.</a:t>
            </a:r>
          </a:p>
        </p:txBody>
      </p:sp>
      <p:sp>
        <p:nvSpPr>
          <p:cNvPr id="2" name="Slide Number Placeholder 1">
            <a:extLst>
              <a:ext uri="{FF2B5EF4-FFF2-40B4-BE49-F238E27FC236}">
                <a16:creationId xmlns:a16="http://schemas.microsoft.com/office/drawing/2014/main" id="{2087965A-DF0A-11B2-49E8-00F43DBB18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sp>
        <p:nvSpPr>
          <p:cNvPr id="4" name="Text Placeholder 3">
            <a:extLst>
              <a:ext uri="{FF2B5EF4-FFF2-40B4-BE49-F238E27FC236}">
                <a16:creationId xmlns:a16="http://schemas.microsoft.com/office/drawing/2014/main" id="{2873B3B7-7E10-53D9-4A21-49A8957EEA4B}"/>
              </a:ext>
            </a:extLst>
          </p:cNvPr>
          <p:cNvSpPr>
            <a:spLocks noGrp="1"/>
          </p:cNvSpPr>
          <p:nvPr>
            <p:ph type="body" idx="2"/>
          </p:nvPr>
        </p:nvSpPr>
        <p:spPr/>
        <p:txBody>
          <a:bodyPr/>
          <a:lstStyle/>
          <a:p>
            <a:r>
              <a:rPr lang="en-US"/>
              <a:t>Two Columns</a:t>
            </a:r>
          </a:p>
        </p:txBody>
      </p:sp>
      <p:sp>
        <p:nvSpPr>
          <p:cNvPr id="3" name="Text Placeholder 2">
            <a:extLst>
              <a:ext uri="{FF2B5EF4-FFF2-40B4-BE49-F238E27FC236}">
                <a16:creationId xmlns:a16="http://schemas.microsoft.com/office/drawing/2014/main" id="{A2259DDA-2862-F805-BD0F-96478C58937C}"/>
              </a:ext>
            </a:extLst>
          </p:cNvPr>
          <p:cNvSpPr>
            <a:spLocks noGrp="1"/>
          </p:cNvSpPr>
          <p:nvPr>
            <p:ph type="body" sz="quarter" idx="14"/>
          </p:nvPr>
        </p:nvSpPr>
        <p:spPr/>
        <p:txBody>
          <a:bodyPr/>
          <a:lstStyle/>
          <a:p>
            <a:pPr marL="914400" indent="-457200"/>
            <a:r>
              <a:rPr lang="en-US"/>
              <a:t>Another example of how to present content.</a:t>
            </a:r>
          </a:p>
          <a:p>
            <a:pPr marL="914400" indent="-457200"/>
            <a:r>
              <a:rPr lang="en-US">
                <a:latin typeface="Arial"/>
                <a:cs typeface="Arial"/>
              </a:rPr>
              <a:t>Donec ullamcorpe</a:t>
            </a:r>
            <a:endParaRPr lang="en-US"/>
          </a:p>
          <a:p>
            <a:pPr lvl="1" indent="-457200"/>
            <a:endParaRPr lang="en-US"/>
          </a:p>
        </p:txBody>
      </p:sp>
    </p:spTree>
    <p:custDataLst>
      <p:tags r:id="rId1"/>
    </p:custDataLst>
    <p:extLst>
      <p:ext uri="{BB962C8B-B14F-4D97-AF65-F5344CB8AC3E}">
        <p14:creationId xmlns:p14="http://schemas.microsoft.com/office/powerpoint/2010/main" val="39294539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B908B9-2E9E-652C-385E-F1564D4D030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sp>
        <p:nvSpPr>
          <p:cNvPr id="3" name="Text Placeholder 2">
            <a:extLst>
              <a:ext uri="{FF2B5EF4-FFF2-40B4-BE49-F238E27FC236}">
                <a16:creationId xmlns:a16="http://schemas.microsoft.com/office/drawing/2014/main" id="{2135B2ED-0F45-D3BC-31E3-D4DA6EB7A129}"/>
              </a:ext>
            </a:extLst>
          </p:cNvPr>
          <p:cNvSpPr>
            <a:spLocks noGrp="1"/>
          </p:cNvSpPr>
          <p:nvPr>
            <p:ph type="body" idx="2"/>
          </p:nvPr>
        </p:nvSpPr>
        <p:spPr/>
        <p:txBody>
          <a:bodyPr/>
          <a:lstStyle/>
          <a:p>
            <a:r>
              <a:rPr lang="en-US"/>
              <a:t>Title</a:t>
            </a:r>
          </a:p>
        </p:txBody>
      </p:sp>
      <p:sp>
        <p:nvSpPr>
          <p:cNvPr id="5" name="Content Placeholder 4">
            <a:extLst>
              <a:ext uri="{FF2B5EF4-FFF2-40B4-BE49-F238E27FC236}">
                <a16:creationId xmlns:a16="http://schemas.microsoft.com/office/drawing/2014/main" id="{C1972F8B-3A69-77A2-60C5-ABF2711C2AC2}"/>
              </a:ext>
            </a:extLst>
          </p:cNvPr>
          <p:cNvSpPr>
            <a:spLocks noGrp="1"/>
          </p:cNvSpPr>
          <p:nvPr>
            <p:ph sz="quarter" idx="11"/>
          </p:nvPr>
        </p:nvSpPr>
        <p:spPr/>
        <p:txBody>
          <a:bodyPr/>
          <a:lstStyle/>
          <a:p>
            <a:pPr marL="0" lvl="0" indent="0" algn="l" rtl="0">
              <a:lnSpc>
                <a:spcPct val="100000"/>
              </a:lnSpc>
              <a:spcBef>
                <a:spcPts val="1000"/>
              </a:spcBef>
              <a:spcAft>
                <a:spcPts val="0"/>
              </a:spcAft>
              <a:buClr>
                <a:schemeClr val="dk2"/>
              </a:buClr>
              <a:buSzPts val="2800"/>
              <a:buNone/>
            </a:pPr>
            <a:r>
              <a:rPr lang="en-US" b="1"/>
              <a:t>You can remove bullets</a:t>
            </a:r>
            <a:endParaRPr lang="en-US"/>
          </a:p>
          <a:p>
            <a:pPr marL="0" lvl="0" indent="0" algn="l" rtl="0">
              <a:lnSpc>
                <a:spcPct val="100000"/>
              </a:lnSpc>
              <a:spcBef>
                <a:spcPts val="1000"/>
              </a:spcBef>
              <a:spcAft>
                <a:spcPts val="0"/>
              </a:spcAft>
              <a:buClr>
                <a:schemeClr val="dk2"/>
              </a:buClr>
              <a:buSzPts val="2800"/>
              <a:buNone/>
            </a:pPr>
            <a:r>
              <a:rPr lang="en-US" sz="2400"/>
              <a:t>And present your content in a different way.</a:t>
            </a:r>
          </a:p>
          <a:p>
            <a:pPr marL="0" lvl="0" indent="0" algn="l" rtl="0">
              <a:lnSpc>
                <a:spcPct val="100000"/>
              </a:lnSpc>
              <a:spcBef>
                <a:spcPts val="1000"/>
              </a:spcBef>
              <a:spcAft>
                <a:spcPts val="0"/>
              </a:spcAft>
              <a:buClr>
                <a:schemeClr val="dk2"/>
              </a:buClr>
              <a:buSzPts val="2800"/>
              <a:buNone/>
            </a:pPr>
            <a:r>
              <a:rPr lang="en-US" sz="2400"/>
              <a:t>The image to your right (or two your left, when inserting a new slide) can be a photo, a chart, or any other form of media.</a:t>
            </a:r>
            <a:endParaRPr lang="en-US"/>
          </a:p>
        </p:txBody>
      </p:sp>
      <p:pic>
        <p:nvPicPr>
          <p:cNvPr id="6" name="Picture Placeholder 7">
            <a:extLst>
              <a:ext uri="{FF2B5EF4-FFF2-40B4-BE49-F238E27FC236}">
                <a16:creationId xmlns:a16="http://schemas.microsoft.com/office/drawing/2014/main" id="{306AA8DC-AB2E-9DB5-5CF3-52D3D109CC9B}"/>
              </a:ext>
            </a:extLst>
          </p:cNvPr>
          <p:cNvPicPr>
            <a:picLocks noGrp="1" noChangeAspect="1"/>
          </p:cNvPicPr>
          <p:nvPr>
            <p:ph type="pic" idx="1"/>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2058" b="2058"/>
          <a:stretch/>
        </p:blipFill>
        <p:spPr>
          <a:xfrm>
            <a:off x="7375918" y="1759482"/>
            <a:ext cx="3958389" cy="4357268"/>
          </a:xfrm>
        </p:spPr>
      </p:pic>
    </p:spTree>
    <p:custDataLst>
      <p:tags r:id="rId1"/>
    </p:custDataLst>
    <p:extLst>
      <p:ext uri="{BB962C8B-B14F-4D97-AF65-F5344CB8AC3E}">
        <p14:creationId xmlns:p14="http://schemas.microsoft.com/office/powerpoint/2010/main" val="16692251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2A116E-925F-24C2-52C1-46924F39F87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sp>
        <p:nvSpPr>
          <p:cNvPr id="3" name="Text Placeholder 2">
            <a:extLst>
              <a:ext uri="{FF2B5EF4-FFF2-40B4-BE49-F238E27FC236}">
                <a16:creationId xmlns:a16="http://schemas.microsoft.com/office/drawing/2014/main" id="{EED235EE-5EE7-88DF-8CB3-646129328F40}"/>
              </a:ext>
            </a:extLst>
          </p:cNvPr>
          <p:cNvSpPr>
            <a:spLocks noGrp="1"/>
          </p:cNvSpPr>
          <p:nvPr>
            <p:ph type="body" idx="2"/>
          </p:nvPr>
        </p:nvSpPr>
        <p:spPr/>
        <p:txBody>
          <a:bodyPr/>
          <a:lstStyle/>
          <a:p>
            <a:r>
              <a:rPr lang="en-US"/>
              <a:t>Title</a:t>
            </a:r>
          </a:p>
        </p:txBody>
      </p:sp>
      <p:sp>
        <p:nvSpPr>
          <p:cNvPr id="4" name="Content Placeholder 3">
            <a:extLst>
              <a:ext uri="{FF2B5EF4-FFF2-40B4-BE49-F238E27FC236}">
                <a16:creationId xmlns:a16="http://schemas.microsoft.com/office/drawing/2014/main" id="{9ACDDCA6-E056-FE41-3D63-7A15530849AE}"/>
              </a:ext>
            </a:extLst>
          </p:cNvPr>
          <p:cNvSpPr>
            <a:spLocks noGrp="1"/>
          </p:cNvSpPr>
          <p:nvPr>
            <p:ph sz="quarter" idx="11"/>
          </p:nvPr>
        </p:nvSpPr>
        <p:spPr/>
        <p:txBody>
          <a:bodyPr>
            <a:normAutofit/>
          </a:bodyPr>
          <a:lstStyle/>
          <a:p>
            <a:pPr marL="457200" lvl="0" indent="-457200" algn="l" rtl="0">
              <a:lnSpc>
                <a:spcPct val="100000"/>
              </a:lnSpc>
              <a:spcBef>
                <a:spcPts val="1000"/>
              </a:spcBef>
              <a:spcAft>
                <a:spcPts val="0"/>
              </a:spcAft>
              <a:buClr>
                <a:schemeClr val="dk2"/>
              </a:buClr>
              <a:buSzPts val="2800"/>
              <a:buFont typeface="Arial"/>
              <a:buChar char="•"/>
            </a:pPr>
            <a:r>
              <a:rPr lang="en-US"/>
              <a:t>Vestibulum id ligula porta </a:t>
            </a:r>
            <a:r>
              <a:rPr lang="en-US" err="1"/>
              <a:t>felis</a:t>
            </a:r>
            <a:r>
              <a:rPr lang="en-US"/>
              <a:t> </a:t>
            </a:r>
            <a:r>
              <a:rPr lang="en-US" err="1"/>
              <a:t>euismod</a:t>
            </a:r>
            <a:r>
              <a:rPr lang="en-US"/>
              <a:t> semper. Donec </a:t>
            </a:r>
            <a:r>
              <a:rPr lang="en-US" err="1"/>
              <a:t>ullamcorper</a:t>
            </a:r>
            <a:r>
              <a:rPr lang="en-US"/>
              <a:t> </a:t>
            </a:r>
            <a:r>
              <a:rPr lang="en-US" err="1"/>
              <a:t>nulla</a:t>
            </a:r>
            <a:r>
              <a:rPr lang="en-US"/>
              <a:t> non </a:t>
            </a:r>
            <a:r>
              <a:rPr lang="en-US" err="1"/>
              <a:t>metus</a:t>
            </a:r>
            <a:r>
              <a:rPr lang="en-US"/>
              <a:t> auctor </a:t>
            </a:r>
            <a:r>
              <a:rPr lang="en-US" err="1"/>
              <a:t>fringilla</a:t>
            </a:r>
            <a:r>
              <a:rPr lang="en-US"/>
              <a:t>. </a:t>
            </a:r>
          </a:p>
          <a:p>
            <a:pPr marL="457200" lvl="0" indent="-457200" algn="l" rtl="0">
              <a:lnSpc>
                <a:spcPct val="100000"/>
              </a:lnSpc>
              <a:spcBef>
                <a:spcPts val="1000"/>
              </a:spcBef>
              <a:spcAft>
                <a:spcPts val="0"/>
              </a:spcAft>
              <a:buClr>
                <a:schemeClr val="dk2"/>
              </a:buClr>
              <a:buSzPts val="2800"/>
              <a:buFont typeface="Arial"/>
              <a:buChar char="•"/>
            </a:pPr>
            <a:r>
              <a:rPr lang="en-US"/>
              <a:t>Morbi </a:t>
            </a:r>
            <a:r>
              <a:rPr lang="en-US" err="1"/>
              <a:t>leo</a:t>
            </a:r>
            <a:r>
              <a:rPr lang="en-US"/>
              <a:t> </a:t>
            </a:r>
            <a:r>
              <a:rPr lang="en-US" err="1"/>
              <a:t>risus</a:t>
            </a:r>
            <a:r>
              <a:rPr lang="en-US"/>
              <a:t>, porta ac </a:t>
            </a:r>
            <a:r>
              <a:rPr lang="en-US" err="1"/>
              <a:t>consectetur</a:t>
            </a:r>
            <a:r>
              <a:rPr lang="en-US"/>
              <a:t> ac, vestibulum at eros.</a:t>
            </a:r>
          </a:p>
        </p:txBody>
      </p:sp>
      <p:pic>
        <p:nvPicPr>
          <p:cNvPr id="7" name="Picture Placeholder 10">
            <a:extLst>
              <a:ext uri="{FF2B5EF4-FFF2-40B4-BE49-F238E27FC236}">
                <a16:creationId xmlns:a16="http://schemas.microsoft.com/office/drawing/2014/main" id="{EC6550AF-2D2A-AEAC-E336-053E07DC8C3E}"/>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552" b="552"/>
          <a:stretch/>
        </p:blipFill>
        <p:spPr>
          <a:xfrm>
            <a:off x="647725" y="1574972"/>
            <a:ext cx="3958389" cy="2152692"/>
          </a:xfrm>
          <a:prstGeom prst="rect">
            <a:avLst/>
          </a:prstGeom>
          <a:noFill/>
          <a:ln>
            <a:noFill/>
          </a:ln>
        </p:spPr>
      </p:pic>
      <p:pic>
        <p:nvPicPr>
          <p:cNvPr id="8" name="Picture Placeholder 11">
            <a:extLst>
              <a:ext uri="{FF2B5EF4-FFF2-40B4-BE49-F238E27FC236}">
                <a16:creationId xmlns:a16="http://schemas.microsoft.com/office/drawing/2014/main" id="{785879B8-91E9-DBE2-FC71-0F808D5CF081}"/>
              </a:ext>
            </a:extLst>
          </p:cNvPr>
          <p:cNvPicPr>
            <a:picLocks noChangeAspect="1"/>
          </p:cNvPicPr>
          <p:nvPr/>
        </p:nvPicPr>
        <p:blipFill rotWithShape="1">
          <a:blip r:embed="rId3">
            <a:duotone>
              <a:schemeClr val="accent4">
                <a:shade val="45000"/>
                <a:satMod val="135000"/>
              </a:schemeClr>
              <a:prstClr val="white"/>
            </a:duotone>
            <a:extLst>
              <a:ext uri="{28A0092B-C50C-407E-A947-70E740481C1C}">
                <a14:useLocalDpi xmlns:a14="http://schemas.microsoft.com/office/drawing/2010/main" val="0"/>
              </a:ext>
            </a:extLst>
          </a:blip>
          <a:srcRect t="552" b="552"/>
          <a:stretch/>
        </p:blipFill>
        <p:spPr>
          <a:xfrm>
            <a:off x="647725" y="3922531"/>
            <a:ext cx="3958389" cy="2152692"/>
          </a:xfrm>
          <a:prstGeom prst="rect">
            <a:avLst/>
          </a:prstGeom>
          <a:noFill/>
          <a:ln>
            <a:noFill/>
          </a:ln>
        </p:spPr>
      </p:pic>
    </p:spTree>
    <p:custDataLst>
      <p:tags r:id="rId1"/>
    </p:custDataLst>
    <p:extLst>
      <p:ext uri="{BB962C8B-B14F-4D97-AF65-F5344CB8AC3E}">
        <p14:creationId xmlns:p14="http://schemas.microsoft.com/office/powerpoint/2010/main" val="30065774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BEA043F-B191-AE80-2F28-DDDB6F4D70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Tree>
    <p:custDataLst>
      <p:tags r:id="rId1"/>
    </p:custDataLst>
    <p:extLst>
      <p:ext uri="{BB962C8B-B14F-4D97-AF65-F5344CB8AC3E}">
        <p14:creationId xmlns:p14="http://schemas.microsoft.com/office/powerpoint/2010/main" val="137540572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17"/>
  <p:tag name="ARTICULATE_DESIGN_ID_OFFICE THEME" val="XsYzwCEB"/>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IAFF Brand Colors">
      <a:dk1>
        <a:srgbClr val="000000"/>
      </a:dk1>
      <a:lt1>
        <a:srgbClr val="FFFFFF"/>
      </a:lt1>
      <a:dk2>
        <a:srgbClr val="0C0C2C"/>
      </a:dk2>
      <a:lt2>
        <a:srgbClr val="E7E6E6"/>
      </a:lt2>
      <a:accent1>
        <a:srgbClr val="EE0000"/>
      </a:accent1>
      <a:accent2>
        <a:srgbClr val="010BA3"/>
      </a:accent2>
      <a:accent3>
        <a:srgbClr val="A5A5A5"/>
      </a:accent3>
      <a:accent4>
        <a:srgbClr val="F1AB44"/>
      </a:accent4>
      <a:accent5>
        <a:srgbClr val="5F5192"/>
      </a:accent5>
      <a:accent6>
        <a:srgbClr val="0A5F6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82346e7-5479-4c7d-99e1-3656e8605a50" xsi:nil="true"/>
    <lcf76f155ced4ddcb4097134ff3c332f xmlns="97194a12-3c73-481e-973f-a30a1e1fa1b2">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40F93F4FE65F547A502B336A3C14F94" ma:contentTypeVersion="15" ma:contentTypeDescription="Create a new document." ma:contentTypeScope="" ma:versionID="0f1019401b5d852ef1ab9d3acabdc001">
  <xsd:schema xmlns:xsd="http://www.w3.org/2001/XMLSchema" xmlns:xs="http://www.w3.org/2001/XMLSchema" xmlns:p="http://schemas.microsoft.com/office/2006/metadata/properties" xmlns:ns2="97194a12-3c73-481e-973f-a30a1e1fa1b2" xmlns:ns3="182346e7-5479-4c7d-99e1-3656e8605a50" targetNamespace="http://schemas.microsoft.com/office/2006/metadata/properties" ma:root="true" ma:fieldsID="55f1ebb3bc7e26c7cf94fa5470a69d62" ns2:_="" ns3:_="">
    <xsd:import namespace="97194a12-3c73-481e-973f-a30a1e1fa1b2"/>
    <xsd:import namespace="182346e7-5479-4c7d-99e1-3656e8605a5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194a12-3c73-481e-973f-a30a1e1fa1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62a21e96-b69b-4041-8539-a52914370754"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82346e7-5479-4c7d-99e1-3656e8605a5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b1784c2-bafe-4037-b0d9-13c98ce70559}" ma:internalName="TaxCatchAll" ma:showField="CatchAllData" ma:web="182346e7-5479-4c7d-99e1-3656e8605a5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7BDA80F-393F-42D7-B910-35209BB03540}">
  <ds:schemaRefs>
    <ds:schemaRef ds:uri="4e2d65fe-ef5a-4742-b4f9-244ba9bc457b"/>
    <ds:schemaRef ds:uri="6ace25ca-3328-4b06-905a-6aca949dfb4f"/>
    <ds:schemaRef ds:uri="http://schemas.microsoft.com/office/2006/metadata/properties"/>
    <ds:schemaRef ds:uri="http://schemas.microsoft.com/office/infopath/2007/PartnerControls"/>
    <ds:schemaRef ds:uri="182346e7-5479-4c7d-99e1-3656e8605a50"/>
    <ds:schemaRef ds:uri="97194a12-3c73-481e-973f-a30a1e1fa1b2"/>
  </ds:schemaRefs>
</ds:datastoreItem>
</file>

<file path=customXml/itemProps2.xml><?xml version="1.0" encoding="utf-8"?>
<ds:datastoreItem xmlns:ds="http://schemas.openxmlformats.org/officeDocument/2006/customXml" ds:itemID="{6B547BE2-ED00-4857-9AB3-6BBD112B1A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7194a12-3c73-481e-973f-a30a1e1fa1b2"/>
    <ds:schemaRef ds:uri="182346e7-5479-4c7d-99e1-3656e8605a5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5C816EA-A1B8-46FA-93D6-274A266F3BB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TotalTime>
  <Words>833</Words>
  <Application>Microsoft Office PowerPoint</Application>
  <PresentationFormat>Widescreen</PresentationFormat>
  <Paragraphs>87</Paragraphs>
  <Slides>18</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Georgia</vt:lpstr>
      <vt:lpstr>Impact</vt:lpstr>
      <vt:lpstr>Rustica</vt:lpstr>
      <vt:lpstr>Office Theme</vt:lpstr>
      <vt:lpstr>PowerPoint Presentation</vt:lpstr>
      <vt:lpstr>PowerPoint Presentation</vt:lpstr>
      <vt:lpstr>SECTION TITLE</vt:lpstr>
      <vt:lpstr>SECTION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 PRODUCTS TO KEEP UP AND AWAY FROM KIDS.</vt:lpstr>
      <vt:lpstr>LT. JOHNNY LONGNAME</vt:lpstr>
      <vt:lpstr>THANK YOU!  ANY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Shawn Banks</dc:creator>
  <cp:lastModifiedBy>BouHabib, Meghan</cp:lastModifiedBy>
  <cp:revision>5</cp:revision>
  <dcterms:created xsi:type="dcterms:W3CDTF">2023-05-31T16:54:20Z</dcterms:created>
  <dcterms:modified xsi:type="dcterms:W3CDTF">2025-10-27T18:14:43Z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0x010100140F93F4FE65F547A502B336A3C14F94</vt:lpwstr>
  </property>
  <property fmtid="{D5CDD505-2E9C-101B-9397-08002B2CF9AE}" pid="3" name="ArticulateGUID">
    <vt:lpwstr>584ACBE3-46FE-4A19-B510-5150DF03E1F4</vt:lpwstr>
  </property>
  <property fmtid="{D5CDD505-2E9C-101B-9397-08002B2CF9AE}" pid="4" name="ArticulatePath">
    <vt:lpwstr>PPT-IAFF-Final (1)</vt:lpwstr>
  </property>
  <property fmtid="{D5CDD505-2E9C-101B-9397-08002B2CF9AE}" pid="5" name="MediaServiceImageTags">
    <vt:lpwstr/>
  </property>
</Properties>
</file>