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6" r:id="rId5"/>
    <p:sldMasterId id="2147483679" r:id="rId6"/>
  </p:sldMasterIdLst>
  <p:notesMasterIdLst>
    <p:notesMasterId r:id="rId18"/>
  </p:notesMasterIdLst>
  <p:handoutMasterIdLst>
    <p:handoutMasterId r:id="rId19"/>
  </p:handoutMasterIdLst>
  <p:sldIdLst>
    <p:sldId id="293" r:id="rId7"/>
    <p:sldId id="308" r:id="rId8"/>
    <p:sldId id="314" r:id="rId9"/>
    <p:sldId id="316" r:id="rId10"/>
    <p:sldId id="317" r:id="rId11"/>
    <p:sldId id="318" r:id="rId12"/>
    <p:sldId id="310" r:id="rId13"/>
    <p:sldId id="311" r:id="rId14"/>
    <p:sldId id="309" r:id="rId15"/>
    <p:sldId id="315" r:id="rId16"/>
    <p:sldId id="312" r:id="rId17"/>
  </p:sldIdLst>
  <p:sldSz cx="12192000" cy="6858000"/>
  <p:notesSz cx="7315200" cy="9601200"/>
  <p:custDataLst>
    <p:tags r:id="rId2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229"/>
    <a:srgbClr val="FFC82E"/>
    <a:srgbClr val="996633"/>
    <a:srgbClr val="FFC000"/>
    <a:srgbClr val="FFC500"/>
    <a:srgbClr val="F3C582"/>
    <a:srgbClr val="C4161C"/>
    <a:srgbClr val="F7C66F"/>
    <a:srgbClr val="FDD6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D79FE-EE70-4BA6-8225-BA510428859E}" v="23" dt="2022-11-19T01:20:22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6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182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cis, Grady" userId="79f7992c-52e3-4936-9c03-a8f7e50a72a1" providerId="ADAL" clId="{E8CD79FE-EE70-4BA6-8225-BA510428859E}"/>
    <pc:docChg chg="undo redo custSel addSld delSld modSld addMainMaster modMainMaster">
      <pc:chgData name="Valencis, Grady" userId="79f7992c-52e3-4936-9c03-a8f7e50a72a1" providerId="ADAL" clId="{E8CD79FE-EE70-4BA6-8225-BA510428859E}" dt="2022-11-19T01:21:23.449" v="821" actId="2696"/>
      <pc:docMkLst>
        <pc:docMk/>
      </pc:docMkLst>
      <pc:sldChg chg="delSp modSp mod">
        <pc:chgData name="Valencis, Grady" userId="79f7992c-52e3-4936-9c03-a8f7e50a72a1" providerId="ADAL" clId="{E8CD79FE-EE70-4BA6-8225-BA510428859E}" dt="2022-11-19T00:39:03.275" v="81" actId="478"/>
        <pc:sldMkLst>
          <pc:docMk/>
          <pc:sldMk cId="432844330" sldId="293"/>
        </pc:sldMkLst>
        <pc:spChg chg="del mod">
          <ac:chgData name="Valencis, Grady" userId="79f7992c-52e3-4936-9c03-a8f7e50a72a1" providerId="ADAL" clId="{E8CD79FE-EE70-4BA6-8225-BA510428859E}" dt="2022-11-19T00:39:03.275" v="81" actId="478"/>
          <ac:spMkLst>
            <pc:docMk/>
            <pc:sldMk cId="432844330" sldId="293"/>
            <ac:spMk id="5" creationId="{5C4C3CB8-7B9A-441D-84E4-3F394D90222B}"/>
          </ac:spMkLst>
        </pc:spChg>
        <pc:spChg chg="mod">
          <ac:chgData name="Valencis, Grady" userId="79f7992c-52e3-4936-9c03-a8f7e50a72a1" providerId="ADAL" clId="{E8CD79FE-EE70-4BA6-8225-BA510428859E}" dt="2022-11-19T00:38:45.287" v="78" actId="20577"/>
          <ac:spMkLst>
            <pc:docMk/>
            <pc:sldMk cId="432844330" sldId="293"/>
            <ac:spMk id="7" creationId="{3C7082F1-FF97-4CD5-BB90-D7A2F05257EA}"/>
          </ac:spMkLst>
        </pc:spChg>
        <pc:picChg chg="mod">
          <ac:chgData name="Valencis, Grady" userId="79f7992c-52e3-4936-9c03-a8f7e50a72a1" providerId="ADAL" clId="{E8CD79FE-EE70-4BA6-8225-BA510428859E}" dt="2022-11-19T00:38:57.160" v="80" actId="1076"/>
          <ac:picMkLst>
            <pc:docMk/>
            <pc:sldMk cId="432844330" sldId="293"/>
            <ac:picMk id="4" creationId="{E84C8BC5-B4E7-5429-1295-95A7EC5B525E}"/>
          </ac:picMkLst>
        </pc:picChg>
      </pc:sldChg>
      <pc:sldChg chg="addSp delSp modSp mod setBg modClrScheme chgLayout">
        <pc:chgData name="Valencis, Grady" userId="79f7992c-52e3-4936-9c03-a8f7e50a72a1" providerId="ADAL" clId="{E8CD79FE-EE70-4BA6-8225-BA510428859E}" dt="2022-11-19T01:16:02.880" v="803"/>
        <pc:sldMkLst>
          <pc:docMk/>
          <pc:sldMk cId="2456077854" sldId="308"/>
        </pc:sldMkLst>
        <pc:spChg chg="mod ord">
          <ac:chgData name="Valencis, Grady" userId="79f7992c-52e3-4936-9c03-a8f7e50a72a1" providerId="ADAL" clId="{E8CD79FE-EE70-4BA6-8225-BA510428859E}" dt="2022-11-19T00:58:51.713" v="762" actId="700"/>
          <ac:spMkLst>
            <pc:docMk/>
            <pc:sldMk cId="2456077854" sldId="308"/>
            <ac:spMk id="2" creationId="{00000000-0000-0000-0000-000000000000}"/>
          </ac:spMkLst>
        </pc:spChg>
        <pc:spChg chg="mod ord">
          <ac:chgData name="Valencis, Grady" userId="79f7992c-52e3-4936-9c03-a8f7e50a72a1" providerId="ADAL" clId="{E8CD79FE-EE70-4BA6-8225-BA510428859E}" dt="2022-11-19T01:16:01.570" v="801" actId="14100"/>
          <ac:spMkLst>
            <pc:docMk/>
            <pc:sldMk cId="2456077854" sldId="308"/>
            <ac:spMk id="4" creationId="{89E19713-6FCD-434A-A7DA-1C96A83F7B7E}"/>
          </ac:spMkLst>
        </pc:spChg>
        <pc:spChg chg="add del mod">
          <ac:chgData name="Valencis, Grady" userId="79f7992c-52e3-4936-9c03-a8f7e50a72a1" providerId="ADAL" clId="{E8CD79FE-EE70-4BA6-8225-BA510428859E}" dt="2022-11-19T01:08:26.279" v="796" actId="478"/>
          <ac:spMkLst>
            <pc:docMk/>
            <pc:sldMk cId="2456077854" sldId="308"/>
            <ac:spMk id="5" creationId="{762B6976-44F8-F9CA-0796-F2DB911BF3AC}"/>
          </ac:spMkLst>
        </pc:spChg>
        <pc:spChg chg="mod ord">
          <ac:chgData name="Valencis, Grady" userId="79f7992c-52e3-4936-9c03-a8f7e50a72a1" providerId="ADAL" clId="{E8CD79FE-EE70-4BA6-8225-BA510428859E}" dt="2022-11-19T00:58:51.713" v="762" actId="700"/>
          <ac:spMkLst>
            <pc:docMk/>
            <pc:sldMk cId="2456077854" sldId="308"/>
            <ac:spMk id="6" creationId="{110FD110-735D-49B3-885F-86559FFEDB9E}"/>
          </ac:spMkLst>
        </pc:spChg>
        <pc:picChg chg="add del mod">
          <ac:chgData name="Valencis, Grady" userId="79f7992c-52e3-4936-9c03-a8f7e50a72a1" providerId="ADAL" clId="{E8CD79FE-EE70-4BA6-8225-BA510428859E}" dt="2022-11-19T01:04:16.673" v="785"/>
          <ac:picMkLst>
            <pc:docMk/>
            <pc:sldMk cId="2456077854" sldId="308"/>
            <ac:picMk id="3" creationId="{132EF7CD-E6F8-5CAF-231A-5FF4956DE84A}"/>
          </ac:picMkLst>
        </pc:picChg>
      </pc:sldChg>
      <pc:sldChg chg="modSp del mod">
        <pc:chgData name="Valencis, Grady" userId="79f7992c-52e3-4936-9c03-a8f7e50a72a1" providerId="ADAL" clId="{E8CD79FE-EE70-4BA6-8225-BA510428859E}" dt="2022-11-19T00:48:50.948" v="500" actId="47"/>
        <pc:sldMkLst>
          <pc:docMk/>
          <pc:sldMk cId="1772131985" sldId="313"/>
        </pc:sldMkLst>
        <pc:spChg chg="mod">
          <ac:chgData name="Valencis, Grady" userId="79f7992c-52e3-4936-9c03-a8f7e50a72a1" providerId="ADAL" clId="{E8CD79FE-EE70-4BA6-8225-BA510428859E}" dt="2022-11-19T00:48:39.797" v="498" actId="20577"/>
          <ac:spMkLst>
            <pc:docMk/>
            <pc:sldMk cId="1772131985" sldId="313"/>
            <ac:spMk id="7" creationId="{00000000-0000-0000-0000-000000000000}"/>
          </ac:spMkLst>
        </pc:spChg>
      </pc:sldChg>
      <pc:sldChg chg="addSp modSp mod modClrScheme chgLayout">
        <pc:chgData name="Valencis, Grady" userId="79f7992c-52e3-4936-9c03-a8f7e50a72a1" providerId="ADAL" clId="{E8CD79FE-EE70-4BA6-8225-BA510428859E}" dt="2022-11-19T00:52:03.762" v="609" actId="20577"/>
        <pc:sldMkLst>
          <pc:docMk/>
          <pc:sldMk cId="2568212448" sldId="314"/>
        </pc:sldMkLst>
        <pc:spChg chg="add mod ord">
          <ac:chgData name="Valencis, Grady" userId="79f7992c-52e3-4936-9c03-a8f7e50a72a1" providerId="ADAL" clId="{E8CD79FE-EE70-4BA6-8225-BA510428859E}" dt="2022-11-19T00:52:03.762" v="609" actId="20577"/>
          <ac:spMkLst>
            <pc:docMk/>
            <pc:sldMk cId="2568212448" sldId="314"/>
            <ac:spMk id="2" creationId="{A32D76A1-BD69-762C-9F6E-B1241173D395}"/>
          </ac:spMkLst>
        </pc:spChg>
        <pc:spChg chg="mod ord">
          <ac:chgData name="Valencis, Grady" userId="79f7992c-52e3-4936-9c03-a8f7e50a72a1" providerId="ADAL" clId="{E8CD79FE-EE70-4BA6-8225-BA510428859E}" dt="2022-11-19T00:45:56.267" v="402" actId="700"/>
          <ac:spMkLst>
            <pc:docMk/>
            <pc:sldMk cId="2568212448" sldId="314"/>
            <ac:spMk id="3" creationId="{A32797A1-1759-475F-9F89-D666B93F46C9}"/>
          </ac:spMkLst>
        </pc:spChg>
        <pc:spChg chg="mod ord">
          <ac:chgData name="Valencis, Grady" userId="79f7992c-52e3-4936-9c03-a8f7e50a72a1" providerId="ADAL" clId="{E8CD79FE-EE70-4BA6-8225-BA510428859E}" dt="2022-11-19T00:47:07.440" v="456" actId="255"/>
          <ac:spMkLst>
            <pc:docMk/>
            <pc:sldMk cId="2568212448" sldId="314"/>
            <ac:spMk id="4" creationId="{532FA2F7-E255-4D8D-B439-A707971BDF80}"/>
          </ac:spMkLst>
        </pc:spChg>
        <pc:spChg chg="mod ord">
          <ac:chgData name="Valencis, Grady" userId="79f7992c-52e3-4936-9c03-a8f7e50a72a1" providerId="ADAL" clId="{E8CD79FE-EE70-4BA6-8225-BA510428859E}" dt="2022-11-19T00:47:44.869" v="477" actId="20577"/>
          <ac:spMkLst>
            <pc:docMk/>
            <pc:sldMk cId="2568212448" sldId="314"/>
            <ac:spMk id="6" creationId="{00000000-0000-0000-0000-000000000000}"/>
          </ac:spMkLst>
        </pc:spChg>
      </pc:sldChg>
      <pc:sldChg chg="delSp modSp add mod modClrScheme chgLayout">
        <pc:chgData name="Valencis, Grady" userId="79f7992c-52e3-4936-9c03-a8f7e50a72a1" providerId="ADAL" clId="{E8CD79FE-EE70-4BA6-8225-BA510428859E}" dt="2022-11-19T00:52:19.687" v="627" actId="20577"/>
        <pc:sldMkLst>
          <pc:docMk/>
          <pc:sldMk cId="1965183745" sldId="316"/>
        </pc:sldMkLst>
        <pc:spChg chg="del mod">
          <ac:chgData name="Valencis, Grady" userId="79f7992c-52e3-4936-9c03-a8f7e50a72a1" providerId="ADAL" clId="{E8CD79FE-EE70-4BA6-8225-BA510428859E}" dt="2022-11-19T00:49:46.557" v="541" actId="700"/>
          <ac:spMkLst>
            <pc:docMk/>
            <pc:sldMk cId="1965183745" sldId="316"/>
            <ac:spMk id="2" creationId="{A32D76A1-BD69-762C-9F6E-B1241173D395}"/>
          </ac:spMkLst>
        </pc:spChg>
        <pc:spChg chg="mod ord">
          <ac:chgData name="Valencis, Grady" userId="79f7992c-52e3-4936-9c03-a8f7e50a72a1" providerId="ADAL" clId="{E8CD79FE-EE70-4BA6-8225-BA510428859E}" dt="2022-11-19T00:49:46.557" v="541" actId="700"/>
          <ac:spMkLst>
            <pc:docMk/>
            <pc:sldMk cId="1965183745" sldId="316"/>
            <ac:spMk id="3" creationId="{A32797A1-1759-475F-9F89-D666B93F46C9}"/>
          </ac:spMkLst>
        </pc:spChg>
        <pc:spChg chg="mod ord">
          <ac:chgData name="Valencis, Grady" userId="79f7992c-52e3-4936-9c03-a8f7e50a72a1" providerId="ADAL" clId="{E8CD79FE-EE70-4BA6-8225-BA510428859E}" dt="2022-11-19T00:52:19.687" v="627" actId="20577"/>
          <ac:spMkLst>
            <pc:docMk/>
            <pc:sldMk cId="1965183745" sldId="316"/>
            <ac:spMk id="4" creationId="{532FA2F7-E255-4D8D-B439-A707971BDF80}"/>
          </ac:spMkLst>
        </pc:spChg>
        <pc:spChg chg="mod ord">
          <ac:chgData name="Valencis, Grady" userId="79f7992c-52e3-4936-9c03-a8f7e50a72a1" providerId="ADAL" clId="{E8CD79FE-EE70-4BA6-8225-BA510428859E}" dt="2022-11-19T00:49:46.557" v="541" actId="700"/>
          <ac:spMkLst>
            <pc:docMk/>
            <pc:sldMk cId="1965183745" sldId="316"/>
            <ac:spMk id="6" creationId="{00000000-0000-0000-0000-000000000000}"/>
          </ac:spMkLst>
        </pc:spChg>
      </pc:sldChg>
      <pc:sldChg chg="addSp delSp modSp add mod modClrScheme chgLayout">
        <pc:chgData name="Valencis, Grady" userId="79f7992c-52e3-4936-9c03-a8f7e50a72a1" providerId="ADAL" clId="{E8CD79FE-EE70-4BA6-8225-BA510428859E}" dt="2022-11-19T01:21:19.840" v="819" actId="26606"/>
        <pc:sldMkLst>
          <pc:docMk/>
          <pc:sldMk cId="4017872667" sldId="317"/>
        </pc:sldMkLst>
        <pc:spChg chg="add del mod">
          <ac:chgData name="Valencis, Grady" userId="79f7992c-52e3-4936-9c03-a8f7e50a72a1" providerId="ADAL" clId="{E8CD79FE-EE70-4BA6-8225-BA510428859E}" dt="2022-11-19T01:20:22.025" v="815" actId="33987"/>
          <ac:spMkLst>
            <pc:docMk/>
            <pc:sldMk cId="4017872667" sldId="317"/>
            <ac:spMk id="2" creationId="{DCCFACFD-7737-46F9-1ECD-5AC2F1763154}"/>
          </ac:spMkLst>
        </pc:spChg>
        <pc:spChg chg="mod or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3" creationId="{A32797A1-1759-475F-9F89-D666B93F46C9}"/>
          </ac:spMkLst>
        </pc:spChg>
        <pc:spChg chg="mod or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4" creationId="{532FA2F7-E255-4D8D-B439-A707971BDF80}"/>
          </ac:spMkLst>
        </pc:spChg>
        <pc:spChg chg="mod or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6" creationId="{00000000-0000-0000-0000-000000000000}"/>
          </ac:spMkLst>
        </pc:spChg>
        <pc:spChg chg="add del mo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11" creationId="{D3D425D7-2C27-D815-A656-1D0F633E04C5}"/>
          </ac:spMkLst>
        </pc:spChg>
      </pc:sldChg>
      <pc:sldChg chg="modSp add mod">
        <pc:chgData name="Valencis, Grady" userId="79f7992c-52e3-4936-9c03-a8f7e50a72a1" providerId="ADAL" clId="{E8CD79FE-EE70-4BA6-8225-BA510428859E}" dt="2022-11-19T00:57:27.055" v="755" actId="6549"/>
        <pc:sldMkLst>
          <pc:docMk/>
          <pc:sldMk cId="2745899543" sldId="318"/>
        </pc:sldMkLst>
        <pc:spChg chg="mod">
          <ac:chgData name="Valencis, Grady" userId="79f7992c-52e3-4936-9c03-a8f7e50a72a1" providerId="ADAL" clId="{E8CD79FE-EE70-4BA6-8225-BA510428859E}" dt="2022-11-19T00:57:27.055" v="755" actId="6549"/>
          <ac:spMkLst>
            <pc:docMk/>
            <pc:sldMk cId="2745899543" sldId="318"/>
            <ac:spMk id="4" creationId="{532FA2F7-E255-4D8D-B439-A707971BDF80}"/>
          </ac:spMkLst>
        </pc:spChg>
        <pc:spChg chg="mod">
          <ac:chgData name="Valencis, Grady" userId="79f7992c-52e3-4936-9c03-a8f7e50a72a1" providerId="ADAL" clId="{E8CD79FE-EE70-4BA6-8225-BA510428859E}" dt="2022-11-19T00:57:21.552" v="754" actId="20577"/>
          <ac:spMkLst>
            <pc:docMk/>
            <pc:sldMk cId="2745899543" sldId="318"/>
            <ac:spMk id="6" creationId="{00000000-0000-0000-0000-000000000000}"/>
          </ac:spMkLst>
        </pc:spChg>
      </pc:sldChg>
      <pc:sldMasterChg chg="addSp delSp modSp mod addSldLayout delSldLayout modSldLayout">
        <pc:chgData name="Valencis, Grady" userId="79f7992c-52e3-4936-9c03-a8f7e50a72a1" providerId="ADAL" clId="{E8CD79FE-EE70-4BA6-8225-BA510428859E}" dt="2022-11-19T01:21:23.449" v="821" actId="2696"/>
        <pc:sldMasterMkLst>
          <pc:docMk/>
          <pc:sldMasterMk cId="0" sldId="2147483660"/>
        </pc:sldMasterMkLst>
        <pc:spChg chg="mod">
          <ac:chgData name="Valencis, Grady" userId="79f7992c-52e3-4936-9c03-a8f7e50a72a1" providerId="ADAL" clId="{E8CD79FE-EE70-4BA6-8225-BA510428859E}" dt="2022-11-19T01:04:03.811" v="776" actId="1076"/>
          <ac:spMkLst>
            <pc:docMk/>
            <pc:sldMasterMk cId="0" sldId="2147483660"/>
            <ac:spMk id="4" creationId="{EB6C1178-B531-4094-A910-AAEBFF59547E}"/>
          </ac:spMkLst>
        </pc:spChg>
        <pc:spChg chg="add del">
          <ac:chgData name="Valencis, Grady" userId="79f7992c-52e3-4936-9c03-a8f7e50a72a1" providerId="ADAL" clId="{E8CD79FE-EE70-4BA6-8225-BA510428859E}" dt="2022-11-19T01:03:43.842" v="775" actId="478"/>
          <ac:spMkLst>
            <pc:docMk/>
            <pc:sldMasterMk cId="0" sldId="2147483660"/>
            <ac:spMk id="1027" creationId="{00000000-0000-0000-0000-000000000000}"/>
          </ac:spMkLst>
        </pc:spChg>
        <pc:sldLayoutChg chg="addSp delSp modSp mod">
          <pc:chgData name="Valencis, Grady" userId="79f7992c-52e3-4936-9c03-a8f7e50a72a1" providerId="ADAL" clId="{E8CD79FE-EE70-4BA6-8225-BA510428859E}" dt="2022-11-19T01:04:06.872" v="781" actId="931"/>
          <pc:sldLayoutMkLst>
            <pc:docMk/>
            <pc:sldMasterMk cId="0" sldId="2147483660"/>
            <pc:sldLayoutMk cId="1486997846" sldId="2147483673"/>
          </pc:sldLayoutMkLst>
          <pc:picChg chg="add del mod">
            <ac:chgData name="Valencis, Grady" userId="79f7992c-52e3-4936-9c03-a8f7e50a72a1" providerId="ADAL" clId="{E8CD79FE-EE70-4BA6-8225-BA510428859E}" dt="2022-11-19T01:04:06.872" v="781" actId="931"/>
            <ac:picMkLst>
              <pc:docMk/>
              <pc:sldMasterMk cId="0" sldId="2147483660"/>
              <pc:sldLayoutMk cId="1486997846" sldId="2147483673"/>
              <ac:picMk id="5" creationId="{D16DD319-84F9-3AA9-8CA0-E9117BDD3DA0}"/>
            </ac:picMkLst>
          </pc:picChg>
        </pc:sldLayoutChg>
        <pc:sldLayoutChg chg="addSp modSp mod">
          <pc:chgData name="Valencis, Grady" userId="79f7992c-52e3-4936-9c03-a8f7e50a72a1" providerId="ADAL" clId="{E8CD79FE-EE70-4BA6-8225-BA510428859E}" dt="2022-11-19T01:06:29.578" v="790" actId="1076"/>
          <pc:sldLayoutMkLst>
            <pc:docMk/>
            <pc:sldMasterMk cId="0" sldId="2147483660"/>
            <pc:sldLayoutMk cId="4229113107" sldId="2147483683"/>
          </pc:sldLayoutMkLst>
          <pc:picChg chg="add mod">
            <ac:chgData name="Valencis, Grady" userId="79f7992c-52e3-4936-9c03-a8f7e50a72a1" providerId="ADAL" clId="{E8CD79FE-EE70-4BA6-8225-BA510428859E}" dt="2022-11-19T01:06:29.578" v="790" actId="1076"/>
            <ac:picMkLst>
              <pc:docMk/>
              <pc:sldMasterMk cId="0" sldId="2147483660"/>
              <pc:sldLayoutMk cId="4229113107" sldId="2147483683"/>
              <ac:picMk id="3" creationId="{92BA0418-7F8C-EAC5-FCC5-BAE92286B34E}"/>
            </ac:picMkLst>
          </pc:picChg>
        </pc:sldLayoutChg>
        <pc:sldLayoutChg chg="addSp delSp modSp mod">
          <pc:chgData name="Valencis, Grady" userId="79f7992c-52e3-4936-9c03-a8f7e50a72a1" providerId="ADAL" clId="{E8CD79FE-EE70-4BA6-8225-BA510428859E}" dt="2022-11-19T01:18:42.595" v="810" actId="478"/>
          <pc:sldLayoutMkLst>
            <pc:docMk/>
            <pc:sldMasterMk cId="0" sldId="2147483660"/>
            <pc:sldLayoutMk cId="3401156955" sldId="2147483685"/>
          </pc:sldLayoutMkLst>
          <pc:spChg chg="add del mod">
            <ac:chgData name="Valencis, Grady" userId="79f7992c-52e3-4936-9c03-a8f7e50a72a1" providerId="ADAL" clId="{E8CD79FE-EE70-4BA6-8225-BA510428859E}" dt="2022-11-19T01:18:42.595" v="810" actId="478"/>
            <ac:spMkLst>
              <pc:docMk/>
              <pc:sldMasterMk cId="0" sldId="2147483660"/>
              <pc:sldLayoutMk cId="3401156955" sldId="2147483685"/>
              <ac:spMk id="2" creationId="{92DD3C79-1F43-6B8A-3D37-DD8271FD6985}"/>
            </ac:spMkLst>
          </pc:spChg>
        </pc:sldLayoutChg>
        <pc:sldLayoutChg chg="new add del mod replId">
          <pc:chgData name="Valencis, Grady" userId="79f7992c-52e3-4936-9c03-a8f7e50a72a1" providerId="ADAL" clId="{E8CD79FE-EE70-4BA6-8225-BA510428859E}" dt="2022-11-19T01:21:23.449" v="821" actId="2696"/>
          <pc:sldLayoutMkLst>
            <pc:docMk/>
            <pc:sldMasterMk cId="0" sldId="2147483660"/>
            <pc:sldLayoutMk cId="857576398" sldId="2147483698"/>
          </pc:sldLayoutMkLst>
        </pc:sldLayoutChg>
      </pc:sldMasterChg>
      <pc:sldMasterChg chg="new mod addSldLayout">
        <pc:chgData name="Valencis, Grady" userId="79f7992c-52e3-4936-9c03-a8f7e50a72a1" providerId="ADAL" clId="{E8CD79FE-EE70-4BA6-8225-BA510428859E}" dt="2022-11-19T01:11:51.546" v="797" actId="6938"/>
        <pc:sldMasterMkLst>
          <pc:docMk/>
          <pc:sldMasterMk cId="1977366824" sldId="2147483686"/>
        </pc:sldMasterMkLst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169937907" sldId="2147483687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315183523" sldId="2147483688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2308760003" sldId="2147483689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117676192" sldId="2147483690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436527750" sldId="2147483691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605218770" sldId="2147483692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493819277" sldId="2147483693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1308081121" sldId="2147483694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1544972412" sldId="2147483695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2165444072" sldId="2147483696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464513119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E5C421-7E86-4987-AA60-F8A3422ADD64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CB56D6B-826F-4D73-84B8-A1834E2C4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755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1C191-D03C-46B0-9555-DF15D029A695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559D-2ACA-4EE9-B65E-1ACCD04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6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1" y="2153663"/>
            <a:ext cx="11261558" cy="227071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2628"/>
            <a:ext cx="9144000" cy="1469581"/>
          </a:xfrm>
        </p:spPr>
        <p:txBody>
          <a:bodyPr/>
          <a:lstStyle>
            <a:lvl1pPr marL="0" indent="0" algn="ctr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F1A50-C4F6-4079-A150-0DC77E812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9630-CE45-4982-9892-FFC555DE65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33207-BA15-46B6-A824-418978D4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1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4BCC-F23C-4200-805E-4377109A4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Bann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4605E-5F66-41C1-BA9C-C40B453D7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holding big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2BA0418-7F8C-EAC5-FCC5-BAE92286B3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0958" y="5051685"/>
            <a:ext cx="1477118" cy="14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1CC-850F-1DF2-76E5-2CCE8A813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CE9E8-130B-8E46-3F09-03BDCF90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47C8-AB37-D28F-5CE6-19721ECB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F5EDA-66F4-8846-E99D-C1966849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D7FC2-7315-5020-4312-41C3E5DD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0CD5-B6F5-D0EB-C54D-B38F8608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889DB-D8A5-C984-5A61-E4A81A4EF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CEAE-B4CC-D7C1-95E1-E867DB7A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EDA9-3388-16E7-788F-842B3428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B7BC9-B8CD-3E87-1A6B-FDE63E49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B505-5F3B-CE26-FBEE-BC72236B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2CAA6-24E9-0152-5B70-F5252BEC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CF8D-3451-83E1-C85F-C0A469FB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7F31-AF54-1F2B-7D9E-F8ED1E2E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0B81-20A4-786C-72F7-5CBF9BE7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1E2-D313-D5DE-C559-7D8C540C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9814-C455-28F8-B525-1203804AB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6BF53-9C5D-C4DF-1041-0C2D81AF2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597D9-5AF1-D3B7-3A0D-EF267ABB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A2196-0C35-D61D-E409-F837BF10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B86C3-E9BC-D02D-A7D5-C17FE71C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DCE1-0BD7-4238-D7FC-63A0383A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8D11-20E3-5B90-4BAE-AFDC3B744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231BC-307E-5BF1-C0F6-C77E22781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21C72-25CA-05F9-B11C-046CAFA43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9E528-6853-B12C-0396-52475A05A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9FDA-F658-73FF-ED42-C3C76325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F2B59-5795-20F5-5774-2B168F1C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697B9-0111-E439-0FFD-47270363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90FE-BF34-0864-1640-14243215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D0F1-7FB9-1C7A-783F-3D99D0F0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0ADB1-F194-F441-242F-DC4E1E2C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E93C9-6031-2B5D-4551-6C16B659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346A7C-522C-4613-A0A4-525A7DF36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8BE243-3E3A-4AB0-A056-591BA5A7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FC144A-8923-4482-9D16-7CB2C17883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632" y="1097280"/>
            <a:ext cx="11084707" cy="47121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699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9F35E-3B7C-BA5C-35AE-F7FF09C1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4C07F-F991-E5AA-9AA0-77D8B028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F814B-B8CB-13FB-25CA-62F8AF12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9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3ADC-2264-0FAA-3D32-22BE1F4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CB0C4-A869-7B19-778C-9E7D9BB1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70243-86A2-38FA-CF9C-B5B2EFAC2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4613-138D-3D10-603C-A2AD1028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E7B5-2E1C-22AA-8F64-F403ADA5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079E0-F41D-A5E4-9B4E-82969F4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1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75E0-D07A-94AD-6808-A2D55FE5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5B5E3-332E-2E28-B3FE-3965574DF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7385A-6668-0865-F309-C7E19285A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66C43-6F13-D87F-1C2E-E8AF504D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10235-A298-C87F-F471-4770493A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0AF2-008B-EE52-2419-87AF7340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2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0757-4D8D-CF20-D0C2-2095E7F2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84509-B2E9-A5D4-9F24-197E31673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59DA-3B87-C36D-304A-0B3C53BF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E962-4808-8FFF-AF37-E4DA92A7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03E04-6BF8-ED02-5642-19FC0335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7F9E-A7D7-13B0-EA37-AF0E76C32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02267-3684-AF4E-13A7-27D1922C9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3A65-8609-0D6F-E50F-9546F7F1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1D4-E8CB-3A4C-EFE1-37A0ED15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AE57-34D8-6E03-1581-41DE4D47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3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Slide - 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17" y="2245770"/>
            <a:ext cx="1109036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49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- Opening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7" y="2249424"/>
            <a:ext cx="11091672" cy="23865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4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AE622-444F-4BB4-905D-2188BE7CF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A8C1A9-9092-4583-8BBF-725AEDD1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F111AC-325D-46DF-92BF-3DABB0B17D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632" y="1097280"/>
            <a:ext cx="11274552" cy="4928616"/>
          </a:xfrm>
        </p:spPr>
        <p:txBody>
          <a:bodyPr/>
          <a:lstStyle>
            <a:lvl1pPr marL="36576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46B240-830C-458E-ACE8-F3B7BB315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46D6BB-6144-4A94-983B-84FBAD5F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17094C-BDBF-4533-A93D-76E95813C2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6101" y="1097279"/>
            <a:ext cx="5486400" cy="4873752"/>
          </a:xfrm>
        </p:spPr>
        <p:txBody>
          <a:bodyPr/>
          <a:lstStyle>
            <a:lvl1pPr marL="365760">
              <a:defRPr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B363DE-6330-4561-BE0F-1D0110C05D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39499" y="1097279"/>
            <a:ext cx="5486400" cy="4873752"/>
          </a:xfrm>
        </p:spPr>
        <p:txBody>
          <a:bodyPr/>
          <a:lstStyle>
            <a:lvl1pPr marL="365760">
              <a:defRPr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18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097280"/>
            <a:ext cx="3958389" cy="474307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EBBB7D-E835-43E4-AB1F-76296987C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68D74B-805E-4AC8-8D32-49AF5239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FD7D12-416F-4702-9090-8457A16813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631" y="1096963"/>
            <a:ext cx="6542701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640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207084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700210" y="355464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CDE606-BA9B-405D-9F85-B14D78CBA9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AFB0B8-8A96-4781-915D-94E7C471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6B6A-DFD6-42B9-8703-D3B6AFAFDF5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632" y="1097280"/>
            <a:ext cx="6525768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735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27" y="1208317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78827" y="3571918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13446-A32B-46C6-88FE-3FF83FF961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29FCED-E72C-4E88-8E71-5A3CFE18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BDCD5-1576-4AF3-94A8-DEE20609B3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31329" y="1097280"/>
            <a:ext cx="6581843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259" y="1097280"/>
            <a:ext cx="5309941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an icon to insert your media item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DED7E-89C2-4528-B26A-53A634A060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6A186-57C4-41CA-9029-32A2A959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CD370D0-3D6D-4319-9049-0A6DF2E684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1097280"/>
            <a:ext cx="5617172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33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CAF05-EB39-45E1-9688-2B0AF440AE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739FE-5E53-4877-B606-E077BEB8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33C5099-0B36-47AA-8915-5C8ED5DA5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633" y="1097280"/>
            <a:ext cx="5448470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6DA2119-62DA-4514-B74D-94783E14FB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8897" y="1097280"/>
            <a:ext cx="5448470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60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273" y="1097280"/>
            <a:ext cx="11273589" cy="49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 </a:t>
            </a:r>
          </a:p>
          <a:p>
            <a:pPr lvl="2"/>
            <a:r>
              <a:rPr lang="en-US" altLang="en-US" dirty="0"/>
              <a:t>Third level </a:t>
            </a:r>
          </a:p>
          <a:p>
            <a:pPr lvl="3"/>
            <a:r>
              <a:rPr lang="en-US" altLang="en-US" dirty="0"/>
              <a:t>Fourth level </a:t>
            </a:r>
          </a:p>
          <a:p>
            <a:pPr marL="342900" marR="0" lvl="0" indent="-34290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/>
          </a:p>
          <a:p>
            <a:pPr lvl="0"/>
            <a:endParaRPr lang="en-US" altLang="en-US" dirty="0"/>
          </a:p>
          <a:p>
            <a:pPr lvl="3"/>
            <a:endParaRPr lang="en-US" altLang="en-US" dirty="0"/>
          </a:p>
          <a:p>
            <a:pPr lvl="3"/>
            <a:endParaRPr lang="en-US" alt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8127"/>
            <a:ext cx="12192000" cy="7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46683" y="6309360"/>
            <a:ext cx="754465" cy="338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9EDCE50D-B1AF-4B98-A62C-0CB4BC927C9E}" type="slidenum">
              <a:rPr lang="en-US" sz="1600" b="1" baseline="0" smtClean="0">
                <a:solidFill>
                  <a:schemeClr val="bg1"/>
                </a:solidFill>
              </a:rPr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069771" y="6518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2959" y="6311168"/>
            <a:ext cx="8900903" cy="33832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C1178-B531-4094-A910-AAEBFF595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8332" y="6356350"/>
            <a:ext cx="100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1C3C-8336-447E-A68D-E0856BEC2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4" r:id="rId4"/>
    <p:sldLayoutId id="2147483669" r:id="rId5"/>
    <p:sldLayoutId id="2147483671" r:id="rId6"/>
    <p:sldLayoutId id="2147483672" r:id="rId7"/>
    <p:sldLayoutId id="2147483667" r:id="rId8"/>
    <p:sldLayoutId id="2147483682" r:id="rId9"/>
    <p:sldLayoutId id="2147483684" r:id="rId10"/>
    <p:sldLayoutId id="2147483674" r:id="rId11"/>
    <p:sldLayoutId id="2147483685" r:id="rId12"/>
    <p:sldLayoutId id="2147483683" r:id="rId13"/>
  </p:sldLayoutIdLst>
  <p:hf sldNum="0" hd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7472" marR="0" indent="-365760" algn="l" defTabSz="685800" rtl="0" eaLnBrk="0" fontAlgn="base" latinLnBrk="0" hangingPunct="0">
        <a:lnSpc>
          <a:spcPct val="100000"/>
        </a:lnSpc>
        <a:spcBef>
          <a:spcPts val="18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365760" algn="l" defTabSz="685800" rtl="0" eaLnBrk="0" fontAlgn="base" hangingPunct="0">
        <a:lnSpc>
          <a:spcPct val="10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365760" algn="l" defTabSz="685800" rtl="0" eaLnBrk="0" fontAlgn="base" hangingPunct="0">
        <a:lnSpc>
          <a:spcPct val="10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365760" algn="l" defTabSz="685800" rtl="0" eaLnBrk="0" fontAlgn="base" hangingPunct="0">
        <a:lnSpc>
          <a:spcPct val="10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A2E21-5A78-9C7F-DEF9-BB840596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80FAF-4550-5DDB-9FB8-FC029466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0010-25BB-A348-5D65-0BBEEFD4A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25BA-924D-44AB-A3F5-FBF29649B02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03CC9-DC2E-E213-CE44-F5126C240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0739-D2E1-ED62-BD5B-784F1E90C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C7082F1-FF97-4CD5-BB90-D7A2F052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17" y="5062653"/>
            <a:ext cx="11090366" cy="1318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b="1" dirty="0"/>
              <a:t>Courtney Benedict &amp; Grady Valencis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b="1" dirty="0"/>
              <a:t>December 6, 2022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8BC5-B4E7-5429-1295-95A7EC5B5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30712" y="1554591"/>
            <a:ext cx="3130576" cy="31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F74C4-F89A-4F5D-88F5-B5D236817B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6194" y="237339"/>
            <a:ext cx="11277599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1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A88D-682B-4D51-8E1E-4CA4C94DB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AC218E-F105-4502-A6F3-35FAF310E4C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Text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200" dirty="0"/>
              <a:t>Bullet item</a:t>
            </a:r>
          </a:p>
          <a:p>
            <a:pPr marL="914400" lvl="1" indent="-457200"/>
            <a:r>
              <a:rPr lang="en-US" dirty="0"/>
              <a:t>Bullet item</a:t>
            </a:r>
          </a:p>
          <a:p>
            <a:pPr marL="914400" lvl="1" indent="-457200"/>
            <a:r>
              <a:rPr lang="en-US" dirty="0"/>
              <a:t>Bullet item</a:t>
            </a:r>
          </a:p>
          <a:p>
            <a:pPr marL="1371600" lvl="2"/>
            <a:r>
              <a:rPr lang="en-US" dirty="0"/>
              <a:t>Bullet item</a:t>
            </a:r>
          </a:p>
          <a:p>
            <a:pPr marL="1371600" lvl="2"/>
            <a:r>
              <a:rPr lang="en-US" dirty="0"/>
              <a:t>Bullet item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200" dirty="0"/>
              <a:t>Bullet item</a:t>
            </a:r>
          </a:p>
          <a:p>
            <a:pPr marL="914400" lvl="1" indent="-457200"/>
            <a:r>
              <a:rPr lang="en-US" dirty="0"/>
              <a:t>Bullet item</a:t>
            </a:r>
          </a:p>
        </p:txBody>
      </p:sp>
    </p:spTree>
    <p:extLst>
      <p:ext uri="{BB962C8B-B14F-4D97-AF65-F5344CB8AC3E}">
        <p14:creationId xmlns:p14="http://schemas.microsoft.com/office/powerpoint/2010/main" val="231864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FD110-735D-49B3-885F-86559FFED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2022 Year In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19713-6FCD-434A-A7DA-1C96A83F7B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How many classes?</a:t>
            </a:r>
          </a:p>
          <a:p>
            <a:pPr marL="0" indent="0">
              <a:buNone/>
            </a:pPr>
            <a:r>
              <a:rPr lang="en-US" b="1" dirty="0"/>
              <a:t>Locations?</a:t>
            </a:r>
            <a:endParaRPr lang="en-US" sz="3600" b="1" dirty="0"/>
          </a:p>
          <a:p>
            <a:pPr marL="0" indent="0">
              <a:buNone/>
            </a:pPr>
            <a:r>
              <a:rPr lang="en-US" b="1" dirty="0"/>
              <a:t>How many students graduated?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Second Fire Fighter Rescue beta course</a:t>
            </a:r>
          </a:p>
          <a:p>
            <a:pPr marL="1280160" lvl="1" indent="-457200"/>
            <a:r>
              <a:rPr lang="en-US" sz="2400" b="1" dirty="0"/>
              <a:t>July 11-14 at New Hampshire State Fire Academy</a:t>
            </a:r>
            <a:endParaRPr lang="en-US" sz="2400" dirty="0"/>
          </a:p>
          <a:p>
            <a:pPr marL="914400" lvl="1"/>
            <a:endParaRPr lang="en-US" sz="2400" dirty="0"/>
          </a:p>
          <a:p>
            <a:pPr marL="914400" lvl="1"/>
            <a:endParaRPr lang="en-US" sz="2400" dirty="0"/>
          </a:p>
          <a:p>
            <a:pPr marL="694944" lvl="1">
              <a:spcBef>
                <a:spcPts val="1200"/>
              </a:spcBef>
            </a:pPr>
            <a:endParaRPr lang="en-US" sz="2400" dirty="0"/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7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797A1-1759-475F-9F89-D666B93F4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Former FGS – since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A2F7-E255-4D8D-B439-A707971BDF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4000" dirty="0"/>
              <a:t>Melissa Kennedy</a:t>
            </a:r>
          </a:p>
          <a:p>
            <a:r>
              <a:rPr lang="en-US" sz="4000" dirty="0"/>
              <a:t>Jim Sewnig</a:t>
            </a:r>
          </a:p>
          <a:p>
            <a:r>
              <a:rPr lang="en-US" sz="4000" dirty="0"/>
              <a:t>Mike Hayes, Jr.</a:t>
            </a:r>
          </a:p>
          <a:p>
            <a:r>
              <a:rPr lang="en-US" sz="4000" dirty="0"/>
              <a:t>Gene Mahlstadt</a:t>
            </a:r>
          </a:p>
          <a:p>
            <a:r>
              <a:rPr lang="en-US" sz="4000" dirty="0"/>
              <a:t>Phil Bird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2D76A1-BD69-762C-9F6E-B1241173D3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4000" dirty="0"/>
              <a:t>Kevin Klar</a:t>
            </a:r>
          </a:p>
          <a:p>
            <a:r>
              <a:rPr lang="en-US" sz="4000" dirty="0"/>
              <a:t>Geoff Boisseau</a:t>
            </a:r>
          </a:p>
          <a:p>
            <a:r>
              <a:rPr lang="en-US" sz="4000" dirty="0"/>
              <a:t>George Cruz</a:t>
            </a:r>
          </a:p>
          <a:p>
            <a:r>
              <a:rPr lang="en-US" sz="4000" dirty="0"/>
              <a:t>Fred Barbosa</a:t>
            </a:r>
          </a:p>
          <a:p>
            <a:r>
              <a:rPr lang="en-US" sz="4000" dirty="0"/>
              <a:t>Vinny Muscarella</a:t>
            </a:r>
          </a:p>
          <a:p>
            <a:r>
              <a:rPr lang="en-US" sz="4000" dirty="0"/>
              <a:t>Ashley Engler</a:t>
            </a:r>
          </a:p>
        </p:txBody>
      </p:sp>
    </p:spTree>
    <p:extLst>
      <p:ext uri="{BB962C8B-B14F-4D97-AF65-F5344CB8AC3E}">
        <p14:creationId xmlns:p14="http://schemas.microsoft.com/office/powerpoint/2010/main" val="256821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797A1-1759-475F-9F89-D666B93F4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FGS – since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A2F7-E255-4D8D-B439-A707971BDF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Quang 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Jeff Seaton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John McGill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Craig Jeffries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Craig Poulson</a:t>
            </a:r>
          </a:p>
        </p:txBody>
      </p:sp>
    </p:spTree>
    <p:extLst>
      <p:ext uri="{BB962C8B-B14F-4D97-AF65-F5344CB8AC3E}">
        <p14:creationId xmlns:p14="http://schemas.microsoft.com/office/powerpoint/2010/main" val="196518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797A1-1759-475F-9F89-D666B93F4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A2F7-E255-4D8D-B439-A707971BDF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Class Registration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Concur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PPE update from new instructors</a:t>
            </a:r>
          </a:p>
          <a:p>
            <a:pPr marL="1394460" lvl="1" indent="-571500"/>
            <a:r>
              <a:rPr lang="en-US" sz="3200"/>
              <a:t>Do you have all components?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78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797A1-1759-475F-9F89-D666B93F4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FGS 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A2F7-E255-4D8D-B439-A707971BDF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589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2058"/>
          <a:stretch/>
        </p:blipFill>
        <p:spPr/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94DFA-87EE-499B-A502-6E4E823301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71C946-761D-4E5C-BBD6-FE828CCAA7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Text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Bullet item</a:t>
            </a:r>
          </a:p>
          <a:p>
            <a:r>
              <a:rPr lang="en-US" sz="3200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Bullet item</a:t>
            </a:r>
          </a:p>
          <a:p>
            <a:r>
              <a:rPr lang="en-US" sz="3200" dirty="0"/>
              <a:t>Bullet item</a:t>
            </a:r>
          </a:p>
        </p:txBody>
      </p:sp>
    </p:spTree>
    <p:extLst>
      <p:ext uri="{BB962C8B-B14F-4D97-AF65-F5344CB8AC3E}">
        <p14:creationId xmlns:p14="http://schemas.microsoft.com/office/powerpoint/2010/main" val="45160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552"/>
          <a:stretch/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552"/>
          <a:stretch/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3D2EA-4029-427E-9B0A-B58D9055DA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EDF49-9EE0-40CB-9B86-01BAB65F0DE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3200" dirty="0"/>
              <a:t>Bullet item</a:t>
            </a:r>
          </a:p>
          <a:p>
            <a:r>
              <a:rPr lang="en-US" sz="3200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Bullet item</a:t>
            </a:r>
          </a:p>
          <a:p>
            <a:r>
              <a:rPr lang="en-US" sz="3200" dirty="0"/>
              <a:t>Bullet item</a:t>
            </a:r>
          </a:p>
        </p:txBody>
      </p:sp>
    </p:spTree>
    <p:extLst>
      <p:ext uri="{BB962C8B-B14F-4D97-AF65-F5344CB8AC3E}">
        <p14:creationId xmlns:p14="http://schemas.microsoft.com/office/powerpoint/2010/main" val="325264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BF905-FE55-44EB-9E12-4F3D46CD8F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IAFF Fire Ground Survival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7524750" y="1097280"/>
            <a:ext cx="4438650" cy="486552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Embed a Video</a:t>
            </a:r>
          </a:p>
          <a:p>
            <a:pPr marL="365760" lvl="1" indent="-365760"/>
            <a:r>
              <a:rPr lang="en-US" dirty="0"/>
              <a:t>Video format: MP4</a:t>
            </a:r>
          </a:p>
          <a:p>
            <a:pPr marL="365760" lvl="1" indent="-365760"/>
            <a:r>
              <a:rPr lang="en-US" dirty="0"/>
              <a:t>Video size: keep video’s aspect ratio</a:t>
            </a:r>
          </a:p>
          <a:p>
            <a:pPr marL="365760" lvl="1" indent="-365760"/>
            <a:r>
              <a:rPr lang="en-US" dirty="0"/>
              <a:t>Play full screen or smaller screen</a:t>
            </a:r>
          </a:p>
          <a:p>
            <a:pPr marL="365760" lvl="1" indent="-365760"/>
            <a:r>
              <a:rPr lang="en-US" dirty="0"/>
              <a:t>Play Automatically or On Click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4310E9-2B19-E4F5-DBCB-22AF1BA6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42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317&quot;&gt;&lt;object type=&quot;3&quot; unique_id=&quot;10318&quot;&gt;&lt;property id=&quot;20148&quot; value=&quot;5&quot;/&gt;&lt;property id=&quot;20300&quot; value=&quot;Slide 1&quot;/&gt;&lt;property id=&quot;20307&quot; value=&quot;279&quot;/&gt;&lt;/object&gt;&lt;object type=&quot;3&quot; unique_id=&quot;10319&quot;&gt;&lt;property id=&quot;20148&quot; value=&quot;5&quot;/&gt;&lt;property id=&quot;20300&quot; value=&quot;Slide 2 - &amp;quot;General President’s Office&amp;quot;&quot;/&gt;&lt;property id=&quot;20307&quot; value=&quot;280&quot;/&gt;&lt;/object&gt;&lt;object type=&quot;3&quot; unique_id=&quot;10350&quot;&gt;&lt;property id=&quot;20148&quot; value=&quot;5&quot;/&gt;&lt;property id=&quot;20300&quot; value=&quot;Slide 3 - &amp;quot;General Secretary-Treasurer’s Office  &amp;quot;&quot;/&gt;&lt;property id=&quot;20307&quot; value=&quot;281&quot;/&gt;&lt;/object&gt;&lt;/object&gt;&lt;object type=&quot;8&quot; unique_id=&quot;103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S2018_PPT_Template_4x3.potx" id="{89504AF7-F1BF-4D7B-AB87-BB68FE08A508}" vid="{55531C3C-6383-4CAB-A9C7-934731D42B8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20D3D9BFC2C41B431CFC8A2DC08F6" ma:contentTypeVersion="2" ma:contentTypeDescription="Create a new document." ma:contentTypeScope="" ma:versionID="75c4f560b69f00c1417df668d2de0499">
  <xsd:schema xmlns:xsd="http://www.w3.org/2001/XMLSchema" xmlns:xs="http://www.w3.org/2001/XMLSchema" xmlns:p="http://schemas.microsoft.com/office/2006/metadata/properties" xmlns:ns2="7fbcd26c-187a-47e8-92c3-a1070e93798d" targetNamespace="http://schemas.microsoft.com/office/2006/metadata/properties" ma:root="true" ma:fieldsID="ba497ad0b9932063f0f2c3efe0e40c66" ns2:_="">
    <xsd:import namespace="7fbcd26c-187a-47e8-92c3-a1070e9379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cd26c-187a-47e8-92c3-a1070e937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E9C732-92D6-40E4-81AB-276066E00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cd26c-187a-47e8-92c3-a1070e9379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A7D2D2-61E6-4646-8536-7291E96C27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95088F-9BCC-425A-8941-C311C090D31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fbcd26c-187a-47e8-92c3-a1070e93798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217</Words>
  <Application>Microsoft Office PowerPoint</Application>
  <PresentationFormat>Widescreen</PresentationFormat>
  <Paragraphs>82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Slide Master</vt:lpstr>
      <vt:lpstr>Custom Design</vt:lpstr>
      <vt:lpstr>Custom Slide Master</vt:lpstr>
      <vt:lpstr>PowerPoint Presentation</vt:lpstr>
      <vt:lpstr>2022 Year In Review</vt:lpstr>
      <vt:lpstr>Former FGS – since 2019</vt:lpstr>
      <vt:lpstr>New FGS – since 2019</vt:lpstr>
      <vt:lpstr>Administrative Points</vt:lpstr>
      <vt:lpstr>FGS Manual</vt:lpstr>
      <vt:lpstr>Slide Title</vt:lpstr>
      <vt:lpstr>Slide Title</vt:lpstr>
      <vt:lpstr>Slide Title</vt:lpstr>
      <vt:lpstr>PowerPoint Presentation</vt:lpstr>
      <vt:lpstr>Summary</vt:lpstr>
    </vt:vector>
  </TitlesOfParts>
  <Company>CC Design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Vinci, Matt</dc:creator>
  <cp:lastModifiedBy>Valencis, Grady</cp:lastModifiedBy>
  <cp:revision>342</cp:revision>
  <cp:lastPrinted>2017-10-06T17:02:58Z</cp:lastPrinted>
  <dcterms:created xsi:type="dcterms:W3CDTF">2009-11-24T05:31:26Z</dcterms:created>
  <dcterms:modified xsi:type="dcterms:W3CDTF">2022-11-19T01:21:32Z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0x0101000E520D3D9BFC2C41B431CFC8A2DC08F6</vt:lpwstr>
  </property>
</Properties>
</file>